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72" r:id="rId5"/>
    <p:sldId id="260" r:id="rId6"/>
    <p:sldId id="268" r:id="rId7"/>
    <p:sldId id="266" r:id="rId8"/>
    <p:sldId id="265" r:id="rId9"/>
    <p:sldId id="267" r:id="rId10"/>
    <p:sldId id="269" r:id="rId11"/>
    <p:sldId id="270" r:id="rId12"/>
    <p:sldId id="271" r:id="rId13"/>
    <p:sldId id="273" r:id="rId14"/>
    <p:sldId id="274" r:id="rId15"/>
    <p:sldId id="277" r:id="rId16"/>
    <p:sldId id="276" r:id="rId17"/>
    <p:sldId id="278" r:id="rId18"/>
    <p:sldId id="279" r:id="rId19"/>
    <p:sldId id="281" r:id="rId20"/>
    <p:sldId id="280"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030412-B7F4-E244-A919-68B3FDD3D574}" v="177" dt="2022-05-12T15:19:03.1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77"/>
    <p:restoredTop sz="95807"/>
  </p:normalViewPr>
  <p:slideViewPr>
    <p:cSldViewPr snapToGrid="0" snapToObjects="1">
      <p:cViewPr varScale="1">
        <p:scale>
          <a:sx n="128" d="100"/>
          <a:sy n="128" d="100"/>
        </p:scale>
        <p:origin x="40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Davidson" userId="f05c179f-d6b6-4b2c-b796-8db1a8aa09d8" providerId="ADAL" clId="{22030412-B7F4-E244-A919-68B3FDD3D574}"/>
    <pc:docChg chg="undo custSel addSld delSld modSld sldOrd">
      <pc:chgData name="Caroline Davidson" userId="f05c179f-d6b6-4b2c-b796-8db1a8aa09d8" providerId="ADAL" clId="{22030412-B7F4-E244-A919-68B3FDD3D574}" dt="2022-05-12T15:19:28.410" v="141" actId="20578"/>
      <pc:docMkLst>
        <pc:docMk/>
      </pc:docMkLst>
      <pc:sldChg chg="addSp delSp modSp mod delAnim">
        <pc:chgData name="Caroline Davidson" userId="f05c179f-d6b6-4b2c-b796-8db1a8aa09d8" providerId="ADAL" clId="{22030412-B7F4-E244-A919-68B3FDD3D574}" dt="2022-05-05T18:22:48.068" v="55" actId="1038"/>
        <pc:sldMkLst>
          <pc:docMk/>
          <pc:sldMk cId="1845092656" sldId="256"/>
        </pc:sldMkLst>
        <pc:spChg chg="mod">
          <ac:chgData name="Caroline Davidson" userId="f05c179f-d6b6-4b2c-b796-8db1a8aa09d8" providerId="ADAL" clId="{22030412-B7F4-E244-A919-68B3FDD3D574}" dt="2022-05-05T18:20:27.622" v="34" actId="1076"/>
          <ac:spMkLst>
            <pc:docMk/>
            <pc:sldMk cId="1845092656" sldId="256"/>
            <ac:spMk id="2" creationId="{B803171A-A0C9-DDCF-EAD4-E4CA8A825C69}"/>
          </ac:spMkLst>
        </pc:spChg>
        <pc:spChg chg="mod">
          <ac:chgData name="Caroline Davidson" userId="f05c179f-d6b6-4b2c-b796-8db1a8aa09d8" providerId="ADAL" clId="{22030412-B7F4-E244-A919-68B3FDD3D574}" dt="2022-05-05T18:20:32.488" v="36" actId="1076"/>
          <ac:spMkLst>
            <pc:docMk/>
            <pc:sldMk cId="1845092656" sldId="256"/>
            <ac:spMk id="3" creationId="{E13AA3B0-5CF7-89CB-99F7-C4EB8DB7F960}"/>
          </ac:spMkLst>
        </pc:spChg>
        <pc:picChg chg="add mod">
          <ac:chgData name="Caroline Davidson" userId="f05c179f-d6b6-4b2c-b796-8db1a8aa09d8" providerId="ADAL" clId="{22030412-B7F4-E244-A919-68B3FDD3D574}" dt="2022-05-05T18:20:29.639" v="35" actId="1076"/>
          <ac:picMkLst>
            <pc:docMk/>
            <pc:sldMk cId="1845092656" sldId="256"/>
            <ac:picMk id="5" creationId="{2B335A2D-5FAA-5715-BE63-C780460FF96A}"/>
          </ac:picMkLst>
        </pc:picChg>
        <pc:picChg chg="mod">
          <ac:chgData name="Caroline Davidson" userId="f05c179f-d6b6-4b2c-b796-8db1a8aa09d8" providerId="ADAL" clId="{22030412-B7F4-E244-A919-68B3FDD3D574}" dt="2022-05-05T18:22:48.068" v="55" actId="1038"/>
          <ac:picMkLst>
            <pc:docMk/>
            <pc:sldMk cId="1845092656" sldId="256"/>
            <ac:picMk id="6" creationId="{0796BAD2-B1DE-466E-96EE-DF2210CA1A3A}"/>
          </ac:picMkLst>
        </pc:picChg>
        <pc:picChg chg="del">
          <ac:chgData name="Caroline Davidson" userId="f05c179f-d6b6-4b2c-b796-8db1a8aa09d8" providerId="ADAL" clId="{22030412-B7F4-E244-A919-68B3FDD3D574}" dt="2022-05-05T18:15:40.439" v="7" actId="478"/>
          <ac:picMkLst>
            <pc:docMk/>
            <pc:sldMk cId="1845092656" sldId="256"/>
            <ac:picMk id="7" creationId="{01B020CA-04C8-F0BF-918D-F6389A5FD86F}"/>
          </ac:picMkLst>
        </pc:picChg>
        <pc:picChg chg="add del mod">
          <ac:chgData name="Caroline Davidson" userId="f05c179f-d6b6-4b2c-b796-8db1a8aa09d8" providerId="ADAL" clId="{22030412-B7F4-E244-A919-68B3FDD3D574}" dt="2022-05-05T18:19:45.692" v="21" actId="478"/>
          <ac:picMkLst>
            <pc:docMk/>
            <pc:sldMk cId="1845092656" sldId="256"/>
            <ac:picMk id="9" creationId="{FB361009-E358-61B6-B5E5-6093610CAB74}"/>
          </ac:picMkLst>
        </pc:picChg>
      </pc:sldChg>
      <pc:sldChg chg="modSp mod">
        <pc:chgData name="Caroline Davidson" userId="f05c179f-d6b6-4b2c-b796-8db1a8aa09d8" providerId="ADAL" clId="{22030412-B7F4-E244-A919-68B3FDD3D574}" dt="2022-05-05T18:23:14.785" v="121" actId="1076"/>
        <pc:sldMkLst>
          <pc:docMk/>
          <pc:sldMk cId="757785119" sldId="257"/>
        </pc:sldMkLst>
        <pc:spChg chg="mod">
          <ac:chgData name="Caroline Davidson" userId="f05c179f-d6b6-4b2c-b796-8db1a8aa09d8" providerId="ADAL" clId="{22030412-B7F4-E244-A919-68B3FDD3D574}" dt="2022-05-05T18:23:14.785" v="121" actId="1076"/>
          <ac:spMkLst>
            <pc:docMk/>
            <pc:sldMk cId="757785119" sldId="257"/>
            <ac:spMk id="4" creationId="{CE2072A0-62F2-E8A3-A2EE-983C57E78E10}"/>
          </ac:spMkLst>
        </pc:spChg>
      </pc:sldChg>
      <pc:sldChg chg="modSp mod">
        <pc:chgData name="Caroline Davidson" userId="f05c179f-d6b6-4b2c-b796-8db1a8aa09d8" providerId="ADAL" clId="{22030412-B7F4-E244-A919-68B3FDD3D574}" dt="2022-05-12T15:17:22.398" v="123" actId="20577"/>
        <pc:sldMkLst>
          <pc:docMk/>
          <pc:sldMk cId="3595536115" sldId="266"/>
        </pc:sldMkLst>
        <pc:spChg chg="mod">
          <ac:chgData name="Caroline Davidson" userId="f05c179f-d6b6-4b2c-b796-8db1a8aa09d8" providerId="ADAL" clId="{22030412-B7F4-E244-A919-68B3FDD3D574}" dt="2022-05-12T15:17:22.398" v="123" actId="20577"/>
          <ac:spMkLst>
            <pc:docMk/>
            <pc:sldMk cId="3595536115" sldId="266"/>
            <ac:spMk id="3" creationId="{DBFAAF5F-2D2B-0CA2-5B1C-D37D0EC886D4}"/>
          </ac:spMkLst>
        </pc:spChg>
      </pc:sldChg>
      <pc:sldChg chg="addSp delSp modSp mod">
        <pc:chgData name="Caroline Davidson" userId="f05c179f-d6b6-4b2c-b796-8db1a8aa09d8" providerId="ADAL" clId="{22030412-B7F4-E244-A919-68B3FDD3D574}" dt="2022-05-12T15:18:23.193" v="128"/>
        <pc:sldMkLst>
          <pc:docMk/>
          <pc:sldMk cId="2143916982" sldId="270"/>
        </pc:sldMkLst>
        <pc:spChg chg="mod">
          <ac:chgData name="Caroline Davidson" userId="f05c179f-d6b6-4b2c-b796-8db1a8aa09d8" providerId="ADAL" clId="{22030412-B7F4-E244-A919-68B3FDD3D574}" dt="2022-05-12T15:18:19.063" v="126" actId="255"/>
          <ac:spMkLst>
            <pc:docMk/>
            <pc:sldMk cId="2143916982" sldId="270"/>
            <ac:spMk id="3" creationId="{1D1CBA88-3515-441A-126E-F314E36C3C8B}"/>
          </ac:spMkLst>
        </pc:spChg>
        <pc:spChg chg="add del mod">
          <ac:chgData name="Caroline Davidson" userId="f05c179f-d6b6-4b2c-b796-8db1a8aa09d8" providerId="ADAL" clId="{22030412-B7F4-E244-A919-68B3FDD3D574}" dt="2022-05-12T15:18:23.193" v="128"/>
          <ac:spMkLst>
            <pc:docMk/>
            <pc:sldMk cId="2143916982" sldId="270"/>
            <ac:spMk id="4" creationId="{5AD38B53-2606-B5C5-6D07-C66F66AC9167}"/>
          </ac:spMkLst>
        </pc:spChg>
      </pc:sldChg>
      <pc:sldChg chg="modSp mod">
        <pc:chgData name="Caroline Davidson" userId="f05c179f-d6b6-4b2c-b796-8db1a8aa09d8" providerId="ADAL" clId="{22030412-B7F4-E244-A919-68B3FDD3D574}" dt="2022-05-12T15:18:46.088" v="130" actId="1076"/>
        <pc:sldMkLst>
          <pc:docMk/>
          <pc:sldMk cId="426880451" sldId="273"/>
        </pc:sldMkLst>
        <pc:picChg chg="mod">
          <ac:chgData name="Caroline Davidson" userId="f05c179f-d6b6-4b2c-b796-8db1a8aa09d8" providerId="ADAL" clId="{22030412-B7F4-E244-A919-68B3FDD3D574}" dt="2022-05-12T15:18:46.088" v="130" actId="1076"/>
          <ac:picMkLst>
            <pc:docMk/>
            <pc:sldMk cId="426880451" sldId="273"/>
            <ac:picMk id="9" creationId="{28F27D12-F261-2DA1-86CC-F11DF2B13598}"/>
          </ac:picMkLst>
        </pc:picChg>
        <pc:picChg chg="mod">
          <ac:chgData name="Caroline Davidson" userId="f05c179f-d6b6-4b2c-b796-8db1a8aa09d8" providerId="ADAL" clId="{22030412-B7F4-E244-A919-68B3FDD3D574}" dt="2022-05-12T15:18:43.474" v="129" actId="1076"/>
          <ac:picMkLst>
            <pc:docMk/>
            <pc:sldMk cId="426880451" sldId="273"/>
            <ac:picMk id="10" creationId="{D000A3AA-03C4-8A68-CA92-E268C1E3285C}"/>
          </ac:picMkLst>
        </pc:picChg>
      </pc:sldChg>
      <pc:sldChg chg="addSp delSp modSp mod">
        <pc:chgData name="Caroline Davidson" userId="f05c179f-d6b6-4b2c-b796-8db1a8aa09d8" providerId="ADAL" clId="{22030412-B7F4-E244-A919-68B3FDD3D574}" dt="2022-05-12T15:19:12.561" v="140"/>
        <pc:sldMkLst>
          <pc:docMk/>
          <pc:sldMk cId="43184441" sldId="274"/>
        </pc:sldMkLst>
        <pc:spChg chg="add del mod">
          <ac:chgData name="Caroline Davidson" userId="f05c179f-d6b6-4b2c-b796-8db1a8aa09d8" providerId="ADAL" clId="{22030412-B7F4-E244-A919-68B3FDD3D574}" dt="2022-05-12T15:19:12.561" v="140"/>
          <ac:spMkLst>
            <pc:docMk/>
            <pc:sldMk cId="43184441" sldId="274"/>
            <ac:spMk id="3" creationId="{EF1133B6-D679-E9C9-6D09-D2B94977A6DA}"/>
          </ac:spMkLst>
        </pc:spChg>
        <pc:spChg chg="mod">
          <ac:chgData name="Caroline Davidson" userId="f05c179f-d6b6-4b2c-b796-8db1a8aa09d8" providerId="ADAL" clId="{22030412-B7F4-E244-A919-68B3FDD3D574}" dt="2022-05-12T15:19:08.987" v="138" actId="255"/>
          <ac:spMkLst>
            <pc:docMk/>
            <pc:sldMk cId="43184441" sldId="274"/>
            <ac:spMk id="4" creationId="{A11411EC-6500-BA05-60F6-67623FEB94E6}"/>
          </ac:spMkLst>
        </pc:spChg>
        <pc:picChg chg="mod">
          <ac:chgData name="Caroline Davidson" userId="f05c179f-d6b6-4b2c-b796-8db1a8aa09d8" providerId="ADAL" clId="{22030412-B7F4-E244-A919-68B3FDD3D574}" dt="2022-05-12T15:18:56.157" v="135" actId="1037"/>
          <ac:picMkLst>
            <pc:docMk/>
            <pc:sldMk cId="43184441" sldId="274"/>
            <ac:picMk id="10" creationId="{3E37002B-5CBB-1F79-A196-B4D825B9F02E}"/>
          </ac:picMkLst>
        </pc:picChg>
      </pc:sldChg>
      <pc:sldChg chg="addSp delSp modSp mod">
        <pc:chgData name="Caroline Davidson" userId="f05c179f-d6b6-4b2c-b796-8db1a8aa09d8" providerId="ADAL" clId="{22030412-B7F4-E244-A919-68B3FDD3D574}" dt="2022-05-01T19:17:04.140" v="6" actId="14100"/>
        <pc:sldMkLst>
          <pc:docMk/>
          <pc:sldMk cId="1121728784" sldId="279"/>
        </pc:sldMkLst>
        <pc:spChg chg="del">
          <ac:chgData name="Caroline Davidson" userId="f05c179f-d6b6-4b2c-b796-8db1a8aa09d8" providerId="ADAL" clId="{22030412-B7F4-E244-A919-68B3FDD3D574}" dt="2022-05-01T19:16:46.783" v="0" actId="478"/>
          <ac:spMkLst>
            <pc:docMk/>
            <pc:sldMk cId="1121728784" sldId="279"/>
            <ac:spMk id="7" creationId="{8A441AD4-A362-2EDC-054C-AE2E71317778}"/>
          </ac:spMkLst>
        </pc:spChg>
        <pc:spChg chg="add del mod">
          <ac:chgData name="Caroline Davidson" userId="f05c179f-d6b6-4b2c-b796-8db1a8aa09d8" providerId="ADAL" clId="{22030412-B7F4-E244-A919-68B3FDD3D574}" dt="2022-05-01T19:16:56.196" v="3"/>
          <ac:spMkLst>
            <pc:docMk/>
            <pc:sldMk cId="1121728784" sldId="279"/>
            <ac:spMk id="9" creationId="{602AEF25-B9ED-0EB3-088E-7AE8F4375576}"/>
          </ac:spMkLst>
        </pc:spChg>
        <pc:picChg chg="add del mod">
          <ac:chgData name="Caroline Davidson" userId="f05c179f-d6b6-4b2c-b796-8db1a8aa09d8" providerId="ADAL" clId="{22030412-B7F4-E244-A919-68B3FDD3D574}" dt="2022-05-01T19:16:50.101" v="2"/>
          <ac:picMkLst>
            <pc:docMk/>
            <pc:sldMk cId="1121728784" sldId="279"/>
            <ac:picMk id="11" creationId="{72F114DF-8B1F-1A9E-F3E7-B772E1301122}"/>
          </ac:picMkLst>
        </pc:picChg>
        <pc:picChg chg="add mod">
          <ac:chgData name="Caroline Davidson" userId="f05c179f-d6b6-4b2c-b796-8db1a8aa09d8" providerId="ADAL" clId="{22030412-B7F4-E244-A919-68B3FDD3D574}" dt="2022-05-01T19:17:04.140" v="6" actId="14100"/>
          <ac:picMkLst>
            <pc:docMk/>
            <pc:sldMk cId="1121728784" sldId="279"/>
            <ac:picMk id="13" creationId="{0A5DCB25-289A-DCBF-140A-976F6FAAF671}"/>
          </ac:picMkLst>
        </pc:picChg>
      </pc:sldChg>
      <pc:sldChg chg="ord">
        <pc:chgData name="Caroline Davidson" userId="f05c179f-d6b6-4b2c-b796-8db1a8aa09d8" providerId="ADAL" clId="{22030412-B7F4-E244-A919-68B3FDD3D574}" dt="2022-05-12T15:19:28.410" v="141" actId="20578"/>
        <pc:sldMkLst>
          <pc:docMk/>
          <pc:sldMk cId="921053953" sldId="281"/>
        </pc:sldMkLst>
      </pc:sldChg>
      <pc:sldChg chg="new del">
        <pc:chgData name="Caroline Davidson" userId="f05c179f-d6b6-4b2c-b796-8db1a8aa09d8" providerId="ADAL" clId="{22030412-B7F4-E244-A919-68B3FDD3D574}" dt="2022-05-05T18:21:31.168" v="53" actId="2696"/>
        <pc:sldMkLst>
          <pc:docMk/>
          <pc:sldMk cId="632378080" sldId="282"/>
        </pc:sldMkLst>
      </pc:sldChg>
      <pc:sldChg chg="addSp delSp modSp new del mod modAnim">
        <pc:chgData name="Caroline Davidson" userId="f05c179f-d6b6-4b2c-b796-8db1a8aa09d8" providerId="ADAL" clId="{22030412-B7F4-E244-A919-68B3FDD3D574}" dt="2022-05-05T18:22:22.561" v="54" actId="2696"/>
        <pc:sldMkLst>
          <pc:docMk/>
          <pc:sldMk cId="1040298975" sldId="283"/>
        </pc:sldMkLst>
        <pc:spChg chg="mod">
          <ac:chgData name="Caroline Davidson" userId="f05c179f-d6b6-4b2c-b796-8db1a8aa09d8" providerId="ADAL" clId="{22030412-B7F4-E244-A919-68B3FDD3D574}" dt="2022-05-05T18:21:00.365" v="48"/>
          <ac:spMkLst>
            <pc:docMk/>
            <pc:sldMk cId="1040298975" sldId="283"/>
            <ac:spMk id="2" creationId="{3EDC8F06-495B-62DA-0ED7-DE26BD4DADDF}"/>
          </ac:spMkLst>
        </pc:spChg>
        <pc:spChg chg="del">
          <ac:chgData name="Caroline Davidson" userId="f05c179f-d6b6-4b2c-b796-8db1a8aa09d8" providerId="ADAL" clId="{22030412-B7F4-E244-A919-68B3FDD3D574}" dt="2022-05-05T18:16:58.620" v="11"/>
          <ac:spMkLst>
            <pc:docMk/>
            <pc:sldMk cId="1040298975" sldId="283"/>
            <ac:spMk id="3" creationId="{7B762019-6D04-6C3B-A33A-BC33A5C6B853}"/>
          </ac:spMkLst>
        </pc:spChg>
        <pc:spChg chg="add mod">
          <ac:chgData name="Caroline Davidson" userId="f05c179f-d6b6-4b2c-b796-8db1a8aa09d8" providerId="ADAL" clId="{22030412-B7F4-E244-A919-68B3FDD3D574}" dt="2022-05-05T18:21:13.666" v="52" actId="20577"/>
          <ac:spMkLst>
            <pc:docMk/>
            <pc:sldMk cId="1040298975" sldId="283"/>
            <ac:spMk id="5" creationId="{B260DA28-458A-FF34-B7A5-31686B14576C}"/>
          </ac:spMkLst>
        </pc:spChg>
        <pc:picChg chg="add mod">
          <ac:chgData name="Caroline Davidson" userId="f05c179f-d6b6-4b2c-b796-8db1a8aa09d8" providerId="ADAL" clId="{22030412-B7F4-E244-A919-68B3FDD3D574}" dt="2022-05-05T18:17:03.186" v="12" actId="1076"/>
          <ac:picMkLst>
            <pc:docMk/>
            <pc:sldMk cId="1040298975" sldId="283"/>
            <ac:picMk id="4" creationId="{AE5DA793-3580-91F9-7D24-771EE3A560D5}"/>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FACDB8-98BF-49F4-A15F-CDA275A66813}"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D699F9F7-33F5-4CE3-B630-612A62B5F716}">
      <dgm:prSet/>
      <dgm:spPr/>
      <dgm:t>
        <a:bodyPr/>
        <a:lstStyle/>
        <a:p>
          <a:pPr>
            <a:lnSpc>
              <a:spcPct val="100000"/>
            </a:lnSpc>
            <a:defRPr b="1"/>
          </a:pPr>
          <a:r>
            <a:rPr lang="en-US" dirty="0"/>
            <a:t>Standards are foundational in education:</a:t>
          </a:r>
        </a:p>
      </dgm:t>
    </dgm:pt>
    <dgm:pt modelId="{2E25B94E-C77C-4E7C-BEDD-EEED097DD6C6}" type="parTrans" cxnId="{704E9C21-7548-4B65-91F3-CCF1AF251A31}">
      <dgm:prSet/>
      <dgm:spPr/>
      <dgm:t>
        <a:bodyPr/>
        <a:lstStyle/>
        <a:p>
          <a:endParaRPr lang="en-US"/>
        </a:p>
      </dgm:t>
    </dgm:pt>
    <dgm:pt modelId="{77ED2B3B-90FA-41A3-B44C-26ACFAA49C77}" type="sibTrans" cxnId="{704E9C21-7548-4B65-91F3-CCF1AF251A31}">
      <dgm:prSet/>
      <dgm:spPr/>
      <dgm:t>
        <a:bodyPr/>
        <a:lstStyle/>
        <a:p>
          <a:endParaRPr lang="en-US"/>
        </a:p>
      </dgm:t>
    </dgm:pt>
    <dgm:pt modelId="{5E3A7C16-CC89-4316-9A80-7B5D7B7EBD53}">
      <dgm:prSet/>
      <dgm:spPr/>
      <dgm:t>
        <a:bodyPr/>
        <a:lstStyle/>
        <a:p>
          <a:pPr>
            <a:lnSpc>
              <a:spcPct val="100000"/>
            </a:lnSpc>
          </a:pPr>
          <a:r>
            <a:rPr lang="en-US"/>
            <a:t>Clear set of developmentally appropriate goals</a:t>
          </a:r>
        </a:p>
      </dgm:t>
    </dgm:pt>
    <dgm:pt modelId="{7A7F6D86-8303-42B8-A8C4-158E55277A0E}" type="parTrans" cxnId="{58065DE1-BD7A-4B53-BC63-87BF2FD6129A}">
      <dgm:prSet/>
      <dgm:spPr/>
      <dgm:t>
        <a:bodyPr/>
        <a:lstStyle/>
        <a:p>
          <a:endParaRPr lang="en-US"/>
        </a:p>
      </dgm:t>
    </dgm:pt>
    <dgm:pt modelId="{FBD29E6F-1ABB-4C49-8BB4-DA42D5ABCCFC}" type="sibTrans" cxnId="{58065DE1-BD7A-4B53-BC63-87BF2FD6129A}">
      <dgm:prSet/>
      <dgm:spPr/>
      <dgm:t>
        <a:bodyPr/>
        <a:lstStyle/>
        <a:p>
          <a:endParaRPr lang="en-US"/>
        </a:p>
      </dgm:t>
    </dgm:pt>
    <dgm:pt modelId="{F23828AE-DCB3-4569-848F-7ADC0CCAC806}">
      <dgm:prSet/>
      <dgm:spPr/>
      <dgm:t>
        <a:bodyPr/>
        <a:lstStyle/>
        <a:p>
          <a:pPr>
            <a:lnSpc>
              <a:spcPct val="100000"/>
            </a:lnSpc>
          </a:pPr>
          <a:r>
            <a:rPr lang="en-US"/>
            <a:t>Mainly address conceptual understanding to be achieved by the end the year</a:t>
          </a:r>
        </a:p>
      </dgm:t>
    </dgm:pt>
    <dgm:pt modelId="{9E50C3A3-04DC-429D-A86B-7A8DCDDFD195}" type="parTrans" cxnId="{B842FA3D-6E48-407E-BC23-AFE60C57AE74}">
      <dgm:prSet/>
      <dgm:spPr/>
      <dgm:t>
        <a:bodyPr/>
        <a:lstStyle/>
        <a:p>
          <a:endParaRPr lang="en-US"/>
        </a:p>
      </dgm:t>
    </dgm:pt>
    <dgm:pt modelId="{5C5F00DE-1C4B-4E11-BF27-543380DE3F99}" type="sibTrans" cxnId="{B842FA3D-6E48-407E-BC23-AFE60C57AE74}">
      <dgm:prSet/>
      <dgm:spPr/>
      <dgm:t>
        <a:bodyPr/>
        <a:lstStyle/>
        <a:p>
          <a:endParaRPr lang="en-US"/>
        </a:p>
      </dgm:t>
    </dgm:pt>
    <dgm:pt modelId="{A32806B0-B2EB-4A9D-B21D-B0A73520A5BA}">
      <dgm:prSet/>
      <dgm:spPr/>
      <dgm:t>
        <a:bodyPr/>
        <a:lstStyle/>
        <a:p>
          <a:pPr>
            <a:lnSpc>
              <a:spcPct val="100000"/>
            </a:lnSpc>
          </a:pPr>
          <a:r>
            <a:rPr lang="en-US" dirty="0"/>
            <a:t>Vertically aligned so what students learn one year connects to what they are to learn the next year</a:t>
          </a:r>
        </a:p>
      </dgm:t>
    </dgm:pt>
    <dgm:pt modelId="{14DD5E02-C576-4841-A133-973400473F05}" type="parTrans" cxnId="{EEF57189-42AC-441E-824D-D1D08BEFAEF4}">
      <dgm:prSet/>
      <dgm:spPr/>
      <dgm:t>
        <a:bodyPr/>
        <a:lstStyle/>
        <a:p>
          <a:endParaRPr lang="en-US"/>
        </a:p>
      </dgm:t>
    </dgm:pt>
    <dgm:pt modelId="{E45D5C88-2FA5-4055-94A8-DB1D512E29AF}" type="sibTrans" cxnId="{EEF57189-42AC-441E-824D-D1D08BEFAEF4}">
      <dgm:prSet/>
      <dgm:spPr/>
      <dgm:t>
        <a:bodyPr/>
        <a:lstStyle/>
        <a:p>
          <a:endParaRPr lang="en-US"/>
        </a:p>
      </dgm:t>
    </dgm:pt>
    <dgm:pt modelId="{F337A10E-8EA5-4B80-9CAA-DBA3DD3F30F4}">
      <dgm:prSet/>
      <dgm:spPr/>
      <dgm:t>
        <a:bodyPr/>
        <a:lstStyle/>
        <a:p>
          <a:pPr>
            <a:lnSpc>
              <a:spcPct val="100000"/>
            </a:lnSpc>
            <a:defRPr b="1"/>
          </a:pPr>
          <a:r>
            <a:rPr lang="en-US"/>
            <a:t>Standards affect all stakeholders:</a:t>
          </a:r>
        </a:p>
      </dgm:t>
    </dgm:pt>
    <dgm:pt modelId="{25C92075-58F1-4407-A2EE-9E2DF316AB1C}" type="parTrans" cxnId="{4267AFED-874E-44B3-B9B3-441EB47953E0}">
      <dgm:prSet/>
      <dgm:spPr/>
      <dgm:t>
        <a:bodyPr/>
        <a:lstStyle/>
        <a:p>
          <a:endParaRPr lang="en-US"/>
        </a:p>
      </dgm:t>
    </dgm:pt>
    <dgm:pt modelId="{98A52DFF-E6C5-4245-9D5C-FE800C68A201}" type="sibTrans" cxnId="{4267AFED-874E-44B3-B9B3-441EB47953E0}">
      <dgm:prSet/>
      <dgm:spPr/>
      <dgm:t>
        <a:bodyPr/>
        <a:lstStyle/>
        <a:p>
          <a:endParaRPr lang="en-US"/>
        </a:p>
      </dgm:t>
    </dgm:pt>
    <dgm:pt modelId="{E1DEEBE7-CB70-4FAC-BC99-FF4B747B9C3A}">
      <dgm:prSet/>
      <dgm:spPr/>
      <dgm:t>
        <a:bodyPr/>
        <a:lstStyle/>
        <a:p>
          <a:pPr>
            <a:lnSpc>
              <a:spcPct val="100000"/>
            </a:lnSpc>
          </a:pPr>
          <a:r>
            <a:rPr lang="en-US"/>
            <a:t>Road map and planning tool for teachers</a:t>
          </a:r>
        </a:p>
      </dgm:t>
    </dgm:pt>
    <dgm:pt modelId="{511A98EA-369A-4E5A-A265-75231CC0573E}" type="parTrans" cxnId="{A8C976C6-FF83-42B6-AEF3-4D2AF812BCFD}">
      <dgm:prSet/>
      <dgm:spPr/>
      <dgm:t>
        <a:bodyPr/>
        <a:lstStyle/>
        <a:p>
          <a:endParaRPr lang="en-US"/>
        </a:p>
      </dgm:t>
    </dgm:pt>
    <dgm:pt modelId="{600E472A-AF2D-4BFF-B8BD-71CA5F4C090C}" type="sibTrans" cxnId="{A8C976C6-FF83-42B6-AEF3-4D2AF812BCFD}">
      <dgm:prSet/>
      <dgm:spPr/>
      <dgm:t>
        <a:bodyPr/>
        <a:lstStyle/>
        <a:p>
          <a:endParaRPr lang="en-US"/>
        </a:p>
      </dgm:t>
    </dgm:pt>
    <dgm:pt modelId="{E140F00D-5574-49C2-A908-3F3F0201C07F}">
      <dgm:prSet/>
      <dgm:spPr/>
      <dgm:t>
        <a:bodyPr/>
        <a:lstStyle/>
        <a:p>
          <a:pPr>
            <a:lnSpc>
              <a:spcPct val="100000"/>
            </a:lnSpc>
          </a:pPr>
          <a:r>
            <a:rPr lang="en-US"/>
            <a:t>Shared with students as objectives</a:t>
          </a:r>
        </a:p>
      </dgm:t>
    </dgm:pt>
    <dgm:pt modelId="{DFD09E9C-342C-4D76-A86C-6E6F8D98C719}" type="parTrans" cxnId="{2D1F9623-7890-4296-A579-AB9A5DA5BE56}">
      <dgm:prSet/>
      <dgm:spPr/>
      <dgm:t>
        <a:bodyPr/>
        <a:lstStyle/>
        <a:p>
          <a:endParaRPr lang="en-US"/>
        </a:p>
      </dgm:t>
    </dgm:pt>
    <dgm:pt modelId="{EE54B87E-4F31-48AB-914F-9DAEC521D7C7}" type="sibTrans" cxnId="{2D1F9623-7890-4296-A579-AB9A5DA5BE56}">
      <dgm:prSet/>
      <dgm:spPr/>
      <dgm:t>
        <a:bodyPr/>
        <a:lstStyle/>
        <a:p>
          <a:endParaRPr lang="en-US"/>
        </a:p>
      </dgm:t>
    </dgm:pt>
    <dgm:pt modelId="{2DBB6D3E-71F3-4BED-96CD-77561BA4CE9D}">
      <dgm:prSet/>
      <dgm:spPr/>
      <dgm:t>
        <a:bodyPr/>
        <a:lstStyle/>
        <a:p>
          <a:pPr>
            <a:lnSpc>
              <a:spcPct val="100000"/>
            </a:lnSpc>
          </a:pPr>
          <a:r>
            <a:rPr lang="en-US"/>
            <a:t>Evaluated by administrators </a:t>
          </a:r>
        </a:p>
      </dgm:t>
    </dgm:pt>
    <dgm:pt modelId="{0BA104C5-8295-47D2-8DB8-82E64A3D152D}" type="parTrans" cxnId="{28CD0F9F-7DF8-41D4-BE39-DEC8A46DFF1C}">
      <dgm:prSet/>
      <dgm:spPr/>
      <dgm:t>
        <a:bodyPr/>
        <a:lstStyle/>
        <a:p>
          <a:endParaRPr lang="en-US"/>
        </a:p>
      </dgm:t>
    </dgm:pt>
    <dgm:pt modelId="{46422E70-982B-49CD-BB07-C658EB966CAD}" type="sibTrans" cxnId="{28CD0F9F-7DF8-41D4-BE39-DEC8A46DFF1C}">
      <dgm:prSet/>
      <dgm:spPr/>
      <dgm:t>
        <a:bodyPr/>
        <a:lstStyle/>
        <a:p>
          <a:endParaRPr lang="en-US"/>
        </a:p>
      </dgm:t>
    </dgm:pt>
    <dgm:pt modelId="{0661C252-12B5-414C-B903-50CFD21E2638}">
      <dgm:prSet/>
      <dgm:spPr/>
      <dgm:t>
        <a:bodyPr/>
        <a:lstStyle/>
        <a:p>
          <a:pPr>
            <a:lnSpc>
              <a:spcPct val="100000"/>
            </a:lnSpc>
          </a:pPr>
          <a:r>
            <a:rPr lang="en-US"/>
            <a:t>Considered by curriculum directors and other district-level positions</a:t>
          </a:r>
        </a:p>
      </dgm:t>
    </dgm:pt>
    <dgm:pt modelId="{91CA404B-5858-46B7-817A-F98550983E3A}" type="parTrans" cxnId="{A053DC52-164F-4D19-ABC2-05CBCA425546}">
      <dgm:prSet/>
      <dgm:spPr/>
      <dgm:t>
        <a:bodyPr/>
        <a:lstStyle/>
        <a:p>
          <a:endParaRPr lang="en-US"/>
        </a:p>
      </dgm:t>
    </dgm:pt>
    <dgm:pt modelId="{84167A35-C092-4140-BA28-0205E1F915C3}" type="sibTrans" cxnId="{A053DC52-164F-4D19-ABC2-05CBCA425546}">
      <dgm:prSet/>
      <dgm:spPr/>
      <dgm:t>
        <a:bodyPr/>
        <a:lstStyle/>
        <a:p>
          <a:endParaRPr lang="en-US"/>
        </a:p>
      </dgm:t>
    </dgm:pt>
    <dgm:pt modelId="{452E1CFF-9B08-4133-B7B4-787252134183}">
      <dgm:prSet/>
      <dgm:spPr/>
      <dgm:t>
        <a:bodyPr/>
        <a:lstStyle/>
        <a:p>
          <a:pPr>
            <a:lnSpc>
              <a:spcPct val="100000"/>
            </a:lnSpc>
          </a:pPr>
          <a:r>
            <a:rPr lang="en-US"/>
            <a:t>Basis of many standardized tests</a:t>
          </a:r>
        </a:p>
      </dgm:t>
    </dgm:pt>
    <dgm:pt modelId="{4EDBF882-F75F-438A-9489-5930DE2639C0}" type="parTrans" cxnId="{5535E9EA-B1AC-40EA-840F-947A465E05F4}">
      <dgm:prSet/>
      <dgm:spPr/>
      <dgm:t>
        <a:bodyPr/>
        <a:lstStyle/>
        <a:p>
          <a:endParaRPr lang="en-US"/>
        </a:p>
      </dgm:t>
    </dgm:pt>
    <dgm:pt modelId="{7DE2955D-FC00-4F1B-A47C-6769DA6254B6}" type="sibTrans" cxnId="{5535E9EA-B1AC-40EA-840F-947A465E05F4}">
      <dgm:prSet/>
      <dgm:spPr/>
      <dgm:t>
        <a:bodyPr/>
        <a:lstStyle/>
        <a:p>
          <a:endParaRPr lang="en-US"/>
        </a:p>
      </dgm:t>
    </dgm:pt>
    <dgm:pt modelId="{FACE8149-F41D-49D7-A599-F306D973F8BD}" type="pres">
      <dgm:prSet presAssocID="{D3FACDB8-98BF-49F4-A15F-CDA275A66813}" presName="root" presStyleCnt="0">
        <dgm:presLayoutVars>
          <dgm:dir/>
          <dgm:resizeHandles val="exact"/>
        </dgm:presLayoutVars>
      </dgm:prSet>
      <dgm:spPr/>
    </dgm:pt>
    <dgm:pt modelId="{FB032694-0073-4D7F-ADC9-9A7098C7CC16}" type="pres">
      <dgm:prSet presAssocID="{D699F9F7-33F5-4CE3-B630-612A62B5F716}" presName="compNode" presStyleCnt="0"/>
      <dgm:spPr/>
    </dgm:pt>
    <dgm:pt modelId="{A5AF98EF-7082-4B62-B1BA-C0BE07CDBDC2}" type="pres">
      <dgm:prSet presAssocID="{D699F9F7-33F5-4CE3-B630-612A62B5F716}" presName="iconRect" presStyleLbl="node1" presStyleIdx="0" presStyleCnt="2" custLinFactX="132095" custLinFactNeighborX="200000" custLinFactNeighborY="294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6A647543-AD9B-42AA-BCC2-63330F14F309}" type="pres">
      <dgm:prSet presAssocID="{D699F9F7-33F5-4CE3-B630-612A62B5F716}" presName="iconSpace" presStyleCnt="0"/>
      <dgm:spPr/>
    </dgm:pt>
    <dgm:pt modelId="{961F1DE3-A505-41CB-8CBB-44104ADA6B82}" type="pres">
      <dgm:prSet presAssocID="{D699F9F7-33F5-4CE3-B630-612A62B5F716}" presName="parTx" presStyleLbl="revTx" presStyleIdx="0" presStyleCnt="4">
        <dgm:presLayoutVars>
          <dgm:chMax val="0"/>
          <dgm:chPref val="0"/>
        </dgm:presLayoutVars>
      </dgm:prSet>
      <dgm:spPr/>
    </dgm:pt>
    <dgm:pt modelId="{289AD4DD-1DAD-4F77-9893-063D78F310CB}" type="pres">
      <dgm:prSet presAssocID="{D699F9F7-33F5-4CE3-B630-612A62B5F716}" presName="txSpace" presStyleCnt="0"/>
      <dgm:spPr/>
    </dgm:pt>
    <dgm:pt modelId="{1A66FC79-7A4C-4BCE-8F9F-3DC069421C2F}" type="pres">
      <dgm:prSet presAssocID="{D699F9F7-33F5-4CE3-B630-612A62B5F716}" presName="desTx" presStyleLbl="revTx" presStyleIdx="1" presStyleCnt="4">
        <dgm:presLayoutVars/>
      </dgm:prSet>
      <dgm:spPr/>
    </dgm:pt>
    <dgm:pt modelId="{DFDB6501-1991-4CA6-A818-7C75317F4A7C}" type="pres">
      <dgm:prSet presAssocID="{77ED2B3B-90FA-41A3-B44C-26ACFAA49C77}" presName="sibTrans" presStyleCnt="0"/>
      <dgm:spPr/>
    </dgm:pt>
    <dgm:pt modelId="{FE99105A-E7F8-42EA-B882-0E858127C58D}" type="pres">
      <dgm:prSet presAssocID="{F337A10E-8EA5-4B80-9CAA-DBA3DD3F30F4}" presName="compNode" presStyleCnt="0"/>
      <dgm:spPr/>
    </dgm:pt>
    <dgm:pt modelId="{33815461-EB2C-4FC1-A2A3-726BFD3B3597}" type="pres">
      <dgm:prSet presAssocID="{F337A10E-8EA5-4B80-9CAA-DBA3DD3F30F4}" presName="iconRect" presStyleLbl="node1" presStyleIdx="1" presStyleCnt="2" custLinFactX="-136313" custLinFactNeighborX="-200000" custLinFactNeighborY="294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a:ext>
      </dgm:extLst>
    </dgm:pt>
    <dgm:pt modelId="{29BA35EC-6895-4327-8ED1-11F98915988D}" type="pres">
      <dgm:prSet presAssocID="{F337A10E-8EA5-4B80-9CAA-DBA3DD3F30F4}" presName="iconSpace" presStyleCnt="0"/>
      <dgm:spPr/>
    </dgm:pt>
    <dgm:pt modelId="{5D00B8B1-8850-4718-87FD-733F827E610D}" type="pres">
      <dgm:prSet presAssocID="{F337A10E-8EA5-4B80-9CAA-DBA3DD3F30F4}" presName="parTx" presStyleLbl="revTx" presStyleIdx="2" presStyleCnt="4">
        <dgm:presLayoutVars>
          <dgm:chMax val="0"/>
          <dgm:chPref val="0"/>
        </dgm:presLayoutVars>
      </dgm:prSet>
      <dgm:spPr/>
    </dgm:pt>
    <dgm:pt modelId="{87B9473A-A2AF-484B-9BC0-8DBE1DF1AD6B}" type="pres">
      <dgm:prSet presAssocID="{F337A10E-8EA5-4B80-9CAA-DBA3DD3F30F4}" presName="txSpace" presStyleCnt="0"/>
      <dgm:spPr/>
    </dgm:pt>
    <dgm:pt modelId="{B65F876D-2072-4556-A4F5-9C6565EF9A6A}" type="pres">
      <dgm:prSet presAssocID="{F337A10E-8EA5-4B80-9CAA-DBA3DD3F30F4}" presName="desTx" presStyleLbl="revTx" presStyleIdx="3" presStyleCnt="4">
        <dgm:presLayoutVars/>
      </dgm:prSet>
      <dgm:spPr/>
    </dgm:pt>
  </dgm:ptLst>
  <dgm:cxnLst>
    <dgm:cxn modelId="{A4828110-8961-4FBE-907C-503AFDE70838}" type="presOf" srcId="{452E1CFF-9B08-4133-B7B4-787252134183}" destId="{B65F876D-2072-4556-A4F5-9C6565EF9A6A}" srcOrd="0" destOrd="4" presId="urn:microsoft.com/office/officeart/2018/2/layout/IconLabelDescriptionList"/>
    <dgm:cxn modelId="{704E9C21-7548-4B65-91F3-CCF1AF251A31}" srcId="{D3FACDB8-98BF-49F4-A15F-CDA275A66813}" destId="{D699F9F7-33F5-4CE3-B630-612A62B5F716}" srcOrd="0" destOrd="0" parTransId="{2E25B94E-C77C-4E7C-BEDD-EEED097DD6C6}" sibTransId="{77ED2B3B-90FA-41A3-B44C-26ACFAA49C77}"/>
    <dgm:cxn modelId="{2D1F9623-7890-4296-A579-AB9A5DA5BE56}" srcId="{F337A10E-8EA5-4B80-9CAA-DBA3DD3F30F4}" destId="{E140F00D-5574-49C2-A908-3F3F0201C07F}" srcOrd="1" destOrd="0" parTransId="{DFD09E9C-342C-4D76-A86C-6E6F8D98C719}" sibTransId="{EE54B87E-4F31-48AB-914F-9DAEC521D7C7}"/>
    <dgm:cxn modelId="{E48E0634-4C5E-42F6-B6D1-3660B8073E76}" type="presOf" srcId="{D3FACDB8-98BF-49F4-A15F-CDA275A66813}" destId="{FACE8149-F41D-49D7-A599-F306D973F8BD}" srcOrd="0" destOrd="0" presId="urn:microsoft.com/office/officeart/2018/2/layout/IconLabelDescriptionList"/>
    <dgm:cxn modelId="{8EF0393B-310E-46DC-940E-BEBCFC83C612}" type="presOf" srcId="{5E3A7C16-CC89-4316-9A80-7B5D7B7EBD53}" destId="{1A66FC79-7A4C-4BCE-8F9F-3DC069421C2F}" srcOrd="0" destOrd="0" presId="urn:microsoft.com/office/officeart/2018/2/layout/IconLabelDescriptionList"/>
    <dgm:cxn modelId="{B842FA3D-6E48-407E-BC23-AFE60C57AE74}" srcId="{D699F9F7-33F5-4CE3-B630-612A62B5F716}" destId="{F23828AE-DCB3-4569-848F-7ADC0CCAC806}" srcOrd="1" destOrd="0" parTransId="{9E50C3A3-04DC-429D-A86B-7A8DCDDFD195}" sibTransId="{5C5F00DE-1C4B-4E11-BF27-543380DE3F99}"/>
    <dgm:cxn modelId="{2D7EFD46-9993-4F6F-899C-9C14E02ACBD3}" type="presOf" srcId="{A32806B0-B2EB-4A9D-B21D-B0A73520A5BA}" destId="{1A66FC79-7A4C-4BCE-8F9F-3DC069421C2F}" srcOrd="0" destOrd="2" presId="urn:microsoft.com/office/officeart/2018/2/layout/IconLabelDescriptionList"/>
    <dgm:cxn modelId="{A053DC52-164F-4D19-ABC2-05CBCA425546}" srcId="{F337A10E-8EA5-4B80-9CAA-DBA3DD3F30F4}" destId="{0661C252-12B5-414C-B903-50CFD21E2638}" srcOrd="3" destOrd="0" parTransId="{91CA404B-5858-46B7-817A-F98550983E3A}" sibTransId="{84167A35-C092-4140-BA28-0205E1F915C3}"/>
    <dgm:cxn modelId="{068FEA5C-1025-4590-8849-B88D19D5715F}" type="presOf" srcId="{E140F00D-5574-49C2-A908-3F3F0201C07F}" destId="{B65F876D-2072-4556-A4F5-9C6565EF9A6A}" srcOrd="0" destOrd="1" presId="urn:microsoft.com/office/officeart/2018/2/layout/IconLabelDescriptionList"/>
    <dgm:cxn modelId="{A5045B5D-C96E-47A2-9CB3-2595BE21571C}" type="presOf" srcId="{F337A10E-8EA5-4B80-9CAA-DBA3DD3F30F4}" destId="{5D00B8B1-8850-4718-87FD-733F827E610D}" srcOrd="0" destOrd="0" presId="urn:microsoft.com/office/officeart/2018/2/layout/IconLabelDescriptionList"/>
    <dgm:cxn modelId="{B3FDC06E-DEB3-4B6A-B172-0B55A0316BA1}" type="presOf" srcId="{D699F9F7-33F5-4CE3-B630-612A62B5F716}" destId="{961F1DE3-A505-41CB-8CBB-44104ADA6B82}" srcOrd="0" destOrd="0" presId="urn:microsoft.com/office/officeart/2018/2/layout/IconLabelDescriptionList"/>
    <dgm:cxn modelId="{EEF57189-42AC-441E-824D-D1D08BEFAEF4}" srcId="{D699F9F7-33F5-4CE3-B630-612A62B5F716}" destId="{A32806B0-B2EB-4A9D-B21D-B0A73520A5BA}" srcOrd="2" destOrd="0" parTransId="{14DD5E02-C576-4841-A133-973400473F05}" sibTransId="{E45D5C88-2FA5-4055-94A8-DB1D512E29AF}"/>
    <dgm:cxn modelId="{31C71197-9909-46AE-9763-F8FBD628CB04}" type="presOf" srcId="{0661C252-12B5-414C-B903-50CFD21E2638}" destId="{B65F876D-2072-4556-A4F5-9C6565EF9A6A}" srcOrd="0" destOrd="3" presId="urn:microsoft.com/office/officeart/2018/2/layout/IconLabelDescriptionList"/>
    <dgm:cxn modelId="{56E97199-8BB2-4D95-8DEF-9B2900A90547}" type="presOf" srcId="{F23828AE-DCB3-4569-848F-7ADC0CCAC806}" destId="{1A66FC79-7A4C-4BCE-8F9F-3DC069421C2F}" srcOrd="0" destOrd="1" presId="urn:microsoft.com/office/officeart/2018/2/layout/IconLabelDescriptionList"/>
    <dgm:cxn modelId="{28CD0F9F-7DF8-41D4-BE39-DEC8A46DFF1C}" srcId="{F337A10E-8EA5-4B80-9CAA-DBA3DD3F30F4}" destId="{2DBB6D3E-71F3-4BED-96CD-77561BA4CE9D}" srcOrd="2" destOrd="0" parTransId="{0BA104C5-8295-47D2-8DB8-82E64A3D152D}" sibTransId="{46422E70-982B-49CD-BB07-C658EB966CAD}"/>
    <dgm:cxn modelId="{A8C976C6-FF83-42B6-AEF3-4D2AF812BCFD}" srcId="{F337A10E-8EA5-4B80-9CAA-DBA3DD3F30F4}" destId="{E1DEEBE7-CB70-4FAC-BC99-FF4B747B9C3A}" srcOrd="0" destOrd="0" parTransId="{511A98EA-369A-4E5A-A265-75231CC0573E}" sibTransId="{600E472A-AF2D-4BFF-B8BD-71CA5F4C090C}"/>
    <dgm:cxn modelId="{58065DE1-BD7A-4B53-BC63-87BF2FD6129A}" srcId="{D699F9F7-33F5-4CE3-B630-612A62B5F716}" destId="{5E3A7C16-CC89-4316-9A80-7B5D7B7EBD53}" srcOrd="0" destOrd="0" parTransId="{7A7F6D86-8303-42B8-A8C4-158E55277A0E}" sibTransId="{FBD29E6F-1ABB-4C49-8BB4-DA42D5ABCCFC}"/>
    <dgm:cxn modelId="{46B3C7E7-0197-4E32-9EB1-01D6B3599567}" type="presOf" srcId="{E1DEEBE7-CB70-4FAC-BC99-FF4B747B9C3A}" destId="{B65F876D-2072-4556-A4F5-9C6565EF9A6A}" srcOrd="0" destOrd="0" presId="urn:microsoft.com/office/officeart/2018/2/layout/IconLabelDescriptionList"/>
    <dgm:cxn modelId="{5535E9EA-B1AC-40EA-840F-947A465E05F4}" srcId="{F337A10E-8EA5-4B80-9CAA-DBA3DD3F30F4}" destId="{452E1CFF-9B08-4133-B7B4-787252134183}" srcOrd="4" destOrd="0" parTransId="{4EDBF882-F75F-438A-9489-5930DE2639C0}" sibTransId="{7DE2955D-FC00-4F1B-A47C-6769DA6254B6}"/>
    <dgm:cxn modelId="{CF0AF0EA-258E-4BFA-B9D7-EC4B7D120301}" type="presOf" srcId="{2DBB6D3E-71F3-4BED-96CD-77561BA4CE9D}" destId="{B65F876D-2072-4556-A4F5-9C6565EF9A6A}" srcOrd="0" destOrd="2" presId="urn:microsoft.com/office/officeart/2018/2/layout/IconLabelDescriptionList"/>
    <dgm:cxn modelId="{4267AFED-874E-44B3-B9B3-441EB47953E0}" srcId="{D3FACDB8-98BF-49F4-A15F-CDA275A66813}" destId="{F337A10E-8EA5-4B80-9CAA-DBA3DD3F30F4}" srcOrd="1" destOrd="0" parTransId="{25C92075-58F1-4407-A2EE-9E2DF316AB1C}" sibTransId="{98A52DFF-E6C5-4245-9D5C-FE800C68A201}"/>
    <dgm:cxn modelId="{531B1374-8CE6-481C-BCC2-AD461BA48616}" type="presParOf" srcId="{FACE8149-F41D-49D7-A599-F306D973F8BD}" destId="{FB032694-0073-4D7F-ADC9-9A7098C7CC16}" srcOrd="0" destOrd="0" presId="urn:microsoft.com/office/officeart/2018/2/layout/IconLabelDescriptionList"/>
    <dgm:cxn modelId="{2EE44DAA-8BFA-4F34-B9B9-AFFBE3BCAF21}" type="presParOf" srcId="{FB032694-0073-4D7F-ADC9-9A7098C7CC16}" destId="{A5AF98EF-7082-4B62-B1BA-C0BE07CDBDC2}" srcOrd="0" destOrd="0" presId="urn:microsoft.com/office/officeart/2018/2/layout/IconLabelDescriptionList"/>
    <dgm:cxn modelId="{C62903A9-B6A9-4EDB-AB8F-936186FC8E89}" type="presParOf" srcId="{FB032694-0073-4D7F-ADC9-9A7098C7CC16}" destId="{6A647543-AD9B-42AA-BCC2-63330F14F309}" srcOrd="1" destOrd="0" presId="urn:microsoft.com/office/officeart/2018/2/layout/IconLabelDescriptionList"/>
    <dgm:cxn modelId="{FC97194A-EF20-4F74-B45D-D424B0EAE87B}" type="presParOf" srcId="{FB032694-0073-4D7F-ADC9-9A7098C7CC16}" destId="{961F1DE3-A505-41CB-8CBB-44104ADA6B82}" srcOrd="2" destOrd="0" presId="urn:microsoft.com/office/officeart/2018/2/layout/IconLabelDescriptionList"/>
    <dgm:cxn modelId="{7DDFDD68-F67F-4439-9AB2-B2FA8695A452}" type="presParOf" srcId="{FB032694-0073-4D7F-ADC9-9A7098C7CC16}" destId="{289AD4DD-1DAD-4F77-9893-063D78F310CB}" srcOrd="3" destOrd="0" presId="urn:microsoft.com/office/officeart/2018/2/layout/IconLabelDescriptionList"/>
    <dgm:cxn modelId="{E59CF489-3AA6-4387-85D8-878832A10569}" type="presParOf" srcId="{FB032694-0073-4D7F-ADC9-9A7098C7CC16}" destId="{1A66FC79-7A4C-4BCE-8F9F-3DC069421C2F}" srcOrd="4" destOrd="0" presId="urn:microsoft.com/office/officeart/2018/2/layout/IconLabelDescriptionList"/>
    <dgm:cxn modelId="{29D9E943-EF29-48CC-AF7F-CE5E427BF9F4}" type="presParOf" srcId="{FACE8149-F41D-49D7-A599-F306D973F8BD}" destId="{DFDB6501-1991-4CA6-A818-7C75317F4A7C}" srcOrd="1" destOrd="0" presId="urn:microsoft.com/office/officeart/2018/2/layout/IconLabelDescriptionList"/>
    <dgm:cxn modelId="{CEF5F602-9131-4B6D-BB77-2D18DE1365BF}" type="presParOf" srcId="{FACE8149-F41D-49D7-A599-F306D973F8BD}" destId="{FE99105A-E7F8-42EA-B882-0E858127C58D}" srcOrd="2" destOrd="0" presId="urn:microsoft.com/office/officeart/2018/2/layout/IconLabelDescriptionList"/>
    <dgm:cxn modelId="{1F411612-5676-4821-85BA-E8A2A6CD5A79}" type="presParOf" srcId="{FE99105A-E7F8-42EA-B882-0E858127C58D}" destId="{33815461-EB2C-4FC1-A2A3-726BFD3B3597}" srcOrd="0" destOrd="0" presId="urn:microsoft.com/office/officeart/2018/2/layout/IconLabelDescriptionList"/>
    <dgm:cxn modelId="{5643269D-62A1-4E15-9E6F-7F4C0A0BAF6B}" type="presParOf" srcId="{FE99105A-E7F8-42EA-B882-0E858127C58D}" destId="{29BA35EC-6895-4327-8ED1-11F98915988D}" srcOrd="1" destOrd="0" presId="urn:microsoft.com/office/officeart/2018/2/layout/IconLabelDescriptionList"/>
    <dgm:cxn modelId="{4D8A1921-F5C5-4220-A640-8D0B12D43AFD}" type="presParOf" srcId="{FE99105A-E7F8-42EA-B882-0E858127C58D}" destId="{5D00B8B1-8850-4718-87FD-733F827E610D}" srcOrd="2" destOrd="0" presId="urn:microsoft.com/office/officeart/2018/2/layout/IconLabelDescriptionList"/>
    <dgm:cxn modelId="{28177F14-B8D6-41F3-8AFC-55DDD835C4C1}" type="presParOf" srcId="{FE99105A-E7F8-42EA-B882-0E858127C58D}" destId="{87B9473A-A2AF-484B-9BC0-8DBE1DF1AD6B}" srcOrd="3" destOrd="0" presId="urn:microsoft.com/office/officeart/2018/2/layout/IconLabelDescriptionList"/>
    <dgm:cxn modelId="{EA017FE9-4509-484D-ACB8-BE1FE30EE6E7}" type="presParOf" srcId="{FE99105A-E7F8-42EA-B882-0E858127C58D}" destId="{B65F876D-2072-4556-A4F5-9C6565EF9A6A}"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AF98EF-7082-4B62-B1BA-C0BE07CDBDC2}">
      <dsp:nvSpPr>
        <dsp:cNvPr id="0" name=""/>
        <dsp:cNvSpPr/>
      </dsp:nvSpPr>
      <dsp:spPr>
        <a:xfrm>
          <a:off x="4593540" y="117888"/>
          <a:ext cx="1380712" cy="13807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1F1DE3-A505-41CB-8CBB-44104ADA6B82}">
      <dsp:nvSpPr>
        <dsp:cNvPr id="0" name=""/>
        <dsp:cNvSpPr/>
      </dsp:nvSpPr>
      <dsp:spPr>
        <a:xfrm>
          <a:off x="8261" y="1628119"/>
          <a:ext cx="3944893" cy="591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Standards are foundational in education:</a:t>
          </a:r>
        </a:p>
      </dsp:txBody>
      <dsp:txXfrm>
        <a:off x="8261" y="1628119"/>
        <a:ext cx="3944893" cy="591734"/>
      </dsp:txXfrm>
    </dsp:sp>
    <dsp:sp modelId="{1A66FC79-7A4C-4BCE-8F9F-3DC069421C2F}">
      <dsp:nvSpPr>
        <dsp:cNvPr id="0" name=""/>
        <dsp:cNvSpPr/>
      </dsp:nvSpPr>
      <dsp:spPr>
        <a:xfrm>
          <a:off x="8261" y="2298981"/>
          <a:ext cx="3944893" cy="1734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pPr>
          <a:r>
            <a:rPr lang="en-US" sz="1500" kern="1200"/>
            <a:t>Clear set of developmentally appropriate goals</a:t>
          </a:r>
        </a:p>
        <a:p>
          <a:pPr marL="0" lvl="0" indent="0" algn="l" defTabSz="666750">
            <a:lnSpc>
              <a:spcPct val="100000"/>
            </a:lnSpc>
            <a:spcBef>
              <a:spcPct val="0"/>
            </a:spcBef>
            <a:spcAft>
              <a:spcPct val="35000"/>
            </a:spcAft>
            <a:buNone/>
          </a:pPr>
          <a:r>
            <a:rPr lang="en-US" sz="1500" kern="1200"/>
            <a:t>Mainly address conceptual understanding to be achieved by the end the year</a:t>
          </a:r>
        </a:p>
        <a:p>
          <a:pPr marL="0" lvl="0" indent="0" algn="l" defTabSz="666750">
            <a:lnSpc>
              <a:spcPct val="100000"/>
            </a:lnSpc>
            <a:spcBef>
              <a:spcPct val="0"/>
            </a:spcBef>
            <a:spcAft>
              <a:spcPct val="35000"/>
            </a:spcAft>
            <a:buNone/>
          </a:pPr>
          <a:r>
            <a:rPr lang="en-US" sz="1500" kern="1200" dirty="0"/>
            <a:t>Vertically aligned so what students learn one year connects to what they are to learn the next year</a:t>
          </a:r>
        </a:p>
      </dsp:txBody>
      <dsp:txXfrm>
        <a:off x="8261" y="2298981"/>
        <a:ext cx="3944893" cy="1734699"/>
      </dsp:txXfrm>
    </dsp:sp>
    <dsp:sp modelId="{33815461-EB2C-4FC1-A2A3-726BFD3B3597}">
      <dsp:nvSpPr>
        <dsp:cNvPr id="0" name=""/>
        <dsp:cNvSpPr/>
      </dsp:nvSpPr>
      <dsp:spPr>
        <a:xfrm>
          <a:off x="0" y="117888"/>
          <a:ext cx="1380712" cy="13807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00B8B1-8850-4718-87FD-733F827E610D}">
      <dsp:nvSpPr>
        <dsp:cNvPr id="0" name=""/>
        <dsp:cNvSpPr/>
      </dsp:nvSpPr>
      <dsp:spPr>
        <a:xfrm>
          <a:off x="4643512" y="1628119"/>
          <a:ext cx="3944893" cy="591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a:t>Standards affect all stakeholders:</a:t>
          </a:r>
        </a:p>
      </dsp:txBody>
      <dsp:txXfrm>
        <a:off x="4643512" y="1628119"/>
        <a:ext cx="3944893" cy="591734"/>
      </dsp:txXfrm>
    </dsp:sp>
    <dsp:sp modelId="{B65F876D-2072-4556-A4F5-9C6565EF9A6A}">
      <dsp:nvSpPr>
        <dsp:cNvPr id="0" name=""/>
        <dsp:cNvSpPr/>
      </dsp:nvSpPr>
      <dsp:spPr>
        <a:xfrm>
          <a:off x="4643512" y="2298981"/>
          <a:ext cx="3944893" cy="1734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pPr>
          <a:r>
            <a:rPr lang="en-US" sz="1500" kern="1200"/>
            <a:t>Road map and planning tool for teachers</a:t>
          </a:r>
        </a:p>
        <a:p>
          <a:pPr marL="0" lvl="0" indent="0" algn="l" defTabSz="666750">
            <a:lnSpc>
              <a:spcPct val="100000"/>
            </a:lnSpc>
            <a:spcBef>
              <a:spcPct val="0"/>
            </a:spcBef>
            <a:spcAft>
              <a:spcPct val="35000"/>
            </a:spcAft>
            <a:buNone/>
          </a:pPr>
          <a:r>
            <a:rPr lang="en-US" sz="1500" kern="1200"/>
            <a:t>Shared with students as objectives</a:t>
          </a:r>
        </a:p>
        <a:p>
          <a:pPr marL="0" lvl="0" indent="0" algn="l" defTabSz="666750">
            <a:lnSpc>
              <a:spcPct val="100000"/>
            </a:lnSpc>
            <a:spcBef>
              <a:spcPct val="0"/>
            </a:spcBef>
            <a:spcAft>
              <a:spcPct val="35000"/>
            </a:spcAft>
            <a:buNone/>
          </a:pPr>
          <a:r>
            <a:rPr lang="en-US" sz="1500" kern="1200"/>
            <a:t>Evaluated by administrators </a:t>
          </a:r>
        </a:p>
        <a:p>
          <a:pPr marL="0" lvl="0" indent="0" algn="l" defTabSz="666750">
            <a:lnSpc>
              <a:spcPct val="100000"/>
            </a:lnSpc>
            <a:spcBef>
              <a:spcPct val="0"/>
            </a:spcBef>
            <a:spcAft>
              <a:spcPct val="35000"/>
            </a:spcAft>
            <a:buNone/>
          </a:pPr>
          <a:r>
            <a:rPr lang="en-US" sz="1500" kern="1200"/>
            <a:t>Considered by curriculum directors and other district-level positions</a:t>
          </a:r>
        </a:p>
        <a:p>
          <a:pPr marL="0" lvl="0" indent="0" algn="l" defTabSz="666750">
            <a:lnSpc>
              <a:spcPct val="100000"/>
            </a:lnSpc>
            <a:spcBef>
              <a:spcPct val="0"/>
            </a:spcBef>
            <a:spcAft>
              <a:spcPct val="35000"/>
            </a:spcAft>
            <a:buNone/>
          </a:pPr>
          <a:r>
            <a:rPr lang="en-US" sz="1500" kern="1200"/>
            <a:t>Basis of many standardized tests</a:t>
          </a:r>
        </a:p>
      </dsp:txBody>
      <dsp:txXfrm>
        <a:off x="4643512" y="2298981"/>
        <a:ext cx="3944893" cy="173469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6/30/22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6/30/22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6/30/22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6/30/22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6/30/22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6/30/22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6/30/22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21.jp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6.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3171A-A0C9-DDCF-EAD4-E4CA8A825C69}"/>
              </a:ext>
            </a:extLst>
          </p:cNvPr>
          <p:cNvSpPr>
            <a:spLocks noGrp="1"/>
          </p:cNvSpPr>
          <p:nvPr>
            <p:ph type="ctrTitle"/>
          </p:nvPr>
        </p:nvSpPr>
        <p:spPr>
          <a:xfrm>
            <a:off x="966905" y="2159818"/>
            <a:ext cx="3308982" cy="2343330"/>
          </a:xfrm>
        </p:spPr>
        <p:txBody>
          <a:bodyPr>
            <a:normAutofit fontScale="90000"/>
          </a:bodyPr>
          <a:lstStyle/>
          <a:p>
            <a:pPr algn="l"/>
            <a:r>
              <a:rPr lang="en-US" dirty="0"/>
              <a:t>Building Blocks for Educators</a:t>
            </a:r>
          </a:p>
        </p:txBody>
      </p:sp>
      <p:sp>
        <p:nvSpPr>
          <p:cNvPr id="3" name="Subtitle 2">
            <a:extLst>
              <a:ext uri="{FF2B5EF4-FFF2-40B4-BE49-F238E27FC236}">
                <a16:creationId xmlns:a16="http://schemas.microsoft.com/office/drawing/2014/main" id="{E13AA3B0-5CF7-89CB-99F7-C4EB8DB7F960}"/>
              </a:ext>
            </a:extLst>
          </p:cNvPr>
          <p:cNvSpPr>
            <a:spLocks noGrp="1"/>
          </p:cNvSpPr>
          <p:nvPr>
            <p:ph type="subTitle" idx="1"/>
          </p:nvPr>
        </p:nvSpPr>
        <p:spPr>
          <a:xfrm>
            <a:off x="966905" y="4807812"/>
            <a:ext cx="9428761" cy="871042"/>
          </a:xfrm>
        </p:spPr>
        <p:txBody>
          <a:bodyPr>
            <a:normAutofit/>
          </a:bodyPr>
          <a:lstStyle/>
          <a:p>
            <a:pPr algn="l"/>
            <a:r>
              <a:rPr lang="en-US" dirty="0"/>
              <a:t>an overview of our educational materials and resources</a:t>
            </a:r>
          </a:p>
        </p:txBody>
      </p:sp>
      <p:sp>
        <p:nvSpPr>
          <p:cNvPr id="10" name="Isosceles Triangle 9">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6" name="Audio 5">
            <a:hlinkClick r:id="" action="ppaction://media"/>
            <a:extLst>
              <a:ext uri="{FF2B5EF4-FFF2-40B4-BE49-F238E27FC236}">
                <a16:creationId xmlns:a16="http://schemas.microsoft.com/office/drawing/2014/main" id="{0796BAD2-B1DE-466E-96EE-DF2210CA1A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39157" y="5892800"/>
            <a:ext cx="812800" cy="812800"/>
          </a:xfrm>
          <a:prstGeom prst="rect">
            <a:avLst/>
          </a:prstGeom>
        </p:spPr>
      </p:pic>
      <p:pic>
        <p:nvPicPr>
          <p:cNvPr id="5" name="Picture 4">
            <a:extLst>
              <a:ext uri="{FF2B5EF4-FFF2-40B4-BE49-F238E27FC236}">
                <a16:creationId xmlns:a16="http://schemas.microsoft.com/office/drawing/2014/main" id="{2B335A2D-5FAA-5715-BE63-C780460FF96A}"/>
              </a:ext>
            </a:extLst>
          </p:cNvPr>
          <p:cNvPicPr>
            <a:picLocks noChangeAspect="1"/>
          </p:cNvPicPr>
          <p:nvPr/>
        </p:nvPicPr>
        <p:blipFill>
          <a:blip r:embed="rId5"/>
          <a:stretch>
            <a:fillRect/>
          </a:stretch>
        </p:blipFill>
        <p:spPr>
          <a:xfrm>
            <a:off x="4397021" y="2143125"/>
            <a:ext cx="5007961" cy="2339564"/>
          </a:xfrm>
          <a:prstGeom prst="rect">
            <a:avLst/>
          </a:prstGeom>
        </p:spPr>
      </p:pic>
    </p:spTree>
    <p:extLst>
      <p:ext uri="{BB962C8B-B14F-4D97-AF65-F5344CB8AC3E}">
        <p14:creationId xmlns:p14="http://schemas.microsoft.com/office/powerpoint/2010/main" val="1845092656"/>
      </p:ext>
    </p:extLst>
  </p:cSld>
  <p:clrMapOvr>
    <a:masterClrMapping/>
  </p:clrMapOvr>
  <mc:AlternateContent xmlns:mc="http://schemas.openxmlformats.org/markup-compatibility/2006" xmlns:p14="http://schemas.microsoft.com/office/powerpoint/2010/main">
    <mc:Choice Requires="p14">
      <p:transition spd="slow" p14:dur="2000" advTm="25376"/>
    </mc:Choice>
    <mc:Fallback xmlns="">
      <p:transition spd="slow" advTm="25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2000"/>
                                  </p:stCondLst>
                                  <p:iterate type="lt">
                                    <p:tmPct val="10000"/>
                                  </p:iterate>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400"/>
                                        <p:tgtEl>
                                          <p:spTgt spid="3">
                                            <p:txEl>
                                              <p:pRg st="0" end="0"/>
                                            </p:txEl>
                                          </p:spTgt>
                                        </p:tgtEl>
                                      </p:cBhvr>
                                    </p:animEffect>
                                  </p:childTnLst>
                                </p:cTn>
                              </p:par>
                              <p:par>
                                <p:cTn id="10" presetID="10" presetClass="entr" presetSubtype="0" fill="hold" grpId="0" nodeType="withEffect">
                                  <p:stCondLst>
                                    <p:cond delay="1000"/>
                                  </p:stCondLst>
                                  <p:iterate type="lt">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Group 10">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0" name="Rectangle 2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CC6E9A86-DD97-9D26-659F-ADB5DB5E1D52}"/>
              </a:ext>
            </a:extLst>
          </p:cNvPr>
          <p:cNvSpPr>
            <a:spLocks noGrp="1"/>
          </p:cNvSpPr>
          <p:nvPr>
            <p:ph type="title"/>
          </p:nvPr>
        </p:nvSpPr>
        <p:spPr>
          <a:xfrm>
            <a:off x="673754" y="643467"/>
            <a:ext cx="4203045" cy="1375608"/>
          </a:xfrm>
        </p:spPr>
        <p:txBody>
          <a:bodyPr vert="horz" lIns="91440" tIns="45720" rIns="91440" bIns="45720" rtlCol="0" anchor="ctr">
            <a:normAutofit/>
          </a:bodyPr>
          <a:lstStyle/>
          <a:p>
            <a:r>
              <a:rPr lang="en-US">
                <a:solidFill>
                  <a:schemeClr val="bg1"/>
                </a:solidFill>
              </a:rPr>
              <a:t>Classroom Activities</a:t>
            </a:r>
          </a:p>
        </p:txBody>
      </p:sp>
      <p:sp>
        <p:nvSpPr>
          <p:cNvPr id="3" name="Content Placeholder 2">
            <a:extLst>
              <a:ext uri="{FF2B5EF4-FFF2-40B4-BE49-F238E27FC236}">
                <a16:creationId xmlns:a16="http://schemas.microsoft.com/office/drawing/2014/main" id="{2432388B-811C-7CB0-C894-63A68A9685B3}"/>
              </a:ext>
            </a:extLst>
          </p:cNvPr>
          <p:cNvSpPr>
            <a:spLocks noGrp="1"/>
          </p:cNvSpPr>
          <p:nvPr>
            <p:ph sz="half" idx="1"/>
          </p:nvPr>
        </p:nvSpPr>
        <p:spPr>
          <a:xfrm>
            <a:off x="673754" y="2160590"/>
            <a:ext cx="3973943" cy="3440110"/>
          </a:xfrm>
        </p:spPr>
        <p:txBody>
          <a:bodyPr vert="horz" lIns="91440" tIns="45720" rIns="91440" bIns="45720" rtlCol="0">
            <a:normAutofit lnSpcReduction="10000"/>
          </a:bodyPr>
          <a:lstStyle/>
          <a:p>
            <a:pPr>
              <a:lnSpc>
                <a:spcPct val="90000"/>
              </a:lnSpc>
            </a:pPr>
            <a:r>
              <a:rPr lang="en-US" sz="1700" dirty="0">
                <a:solidFill>
                  <a:schemeClr val="bg1"/>
                </a:solidFill>
              </a:rPr>
              <a:t>Aligned to standards and include objectives</a:t>
            </a:r>
          </a:p>
          <a:p>
            <a:pPr>
              <a:lnSpc>
                <a:spcPct val="90000"/>
              </a:lnSpc>
            </a:pPr>
            <a:r>
              <a:rPr lang="en-US" sz="1700" dirty="0">
                <a:solidFill>
                  <a:schemeClr val="bg1"/>
                </a:solidFill>
              </a:rPr>
              <a:t>Allow educators to bring some fun, engagement, and reflection to students’ learning</a:t>
            </a:r>
          </a:p>
          <a:p>
            <a:pPr>
              <a:lnSpc>
                <a:spcPct val="90000"/>
              </a:lnSpc>
            </a:pPr>
            <a:r>
              <a:rPr lang="en-US" sz="1700" dirty="0">
                <a:solidFill>
                  <a:schemeClr val="bg1"/>
                </a:solidFill>
              </a:rPr>
              <a:t>Contain easy-to-follow procedures </a:t>
            </a:r>
          </a:p>
          <a:p>
            <a:pPr>
              <a:lnSpc>
                <a:spcPct val="90000"/>
              </a:lnSpc>
            </a:pPr>
            <a:r>
              <a:rPr lang="en-US" sz="1700" dirty="0">
                <a:solidFill>
                  <a:schemeClr val="bg1"/>
                </a:solidFill>
              </a:rPr>
              <a:t>Include downloadable materials</a:t>
            </a:r>
          </a:p>
          <a:p>
            <a:pPr lvl="1">
              <a:lnSpc>
                <a:spcPct val="90000"/>
              </a:lnSpc>
            </a:pPr>
            <a:r>
              <a:rPr lang="en-US" sz="1700" dirty="0">
                <a:solidFill>
                  <a:schemeClr val="bg1"/>
                </a:solidFill>
              </a:rPr>
              <a:t>Often as Word documents or Power Point presentations so they can be edited and modified</a:t>
            </a:r>
          </a:p>
          <a:p>
            <a:pPr>
              <a:lnSpc>
                <a:spcPct val="90000"/>
              </a:lnSpc>
            </a:pPr>
            <a:r>
              <a:rPr lang="en-US" sz="1700" dirty="0">
                <a:solidFill>
                  <a:schemeClr val="bg1"/>
                </a:solidFill>
              </a:rPr>
              <a:t>Are a great option for guest or substitute teachers</a:t>
            </a:r>
          </a:p>
        </p:txBody>
      </p:sp>
      <p:pic>
        <p:nvPicPr>
          <p:cNvPr id="6" name="Content Placeholder 5" descr="Graphical user interface, text, application&#10;&#10;Description automatically generated">
            <a:extLst>
              <a:ext uri="{FF2B5EF4-FFF2-40B4-BE49-F238E27FC236}">
                <a16:creationId xmlns:a16="http://schemas.microsoft.com/office/drawing/2014/main" id="{8E20EDF5-C458-21ED-4451-639301CF5627}"/>
              </a:ext>
            </a:extLst>
          </p:cNvPr>
          <p:cNvPicPr>
            <a:picLocks noGrp="1" noChangeAspect="1"/>
          </p:cNvPicPr>
          <p:nvPr>
            <p:ph sz="half" idx="2"/>
          </p:nvPr>
        </p:nvPicPr>
        <p:blipFill>
          <a:blip r:embed="rId4"/>
          <a:stretch>
            <a:fillRect/>
          </a:stretch>
        </p:blipFill>
        <p:spPr>
          <a:xfrm>
            <a:off x="6284996" y="972608"/>
            <a:ext cx="4765510" cy="4900269"/>
          </a:xfrm>
          <a:prstGeom prst="rect">
            <a:avLst/>
          </a:prstGeom>
        </p:spPr>
      </p:pic>
      <p:sp>
        <p:nvSpPr>
          <p:cNvPr id="29" name="Isosceles Triangle 2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9" name="Audio 8">
            <a:hlinkClick r:id="" action="ppaction://media"/>
            <a:extLst>
              <a:ext uri="{FF2B5EF4-FFF2-40B4-BE49-F238E27FC236}">
                <a16:creationId xmlns:a16="http://schemas.microsoft.com/office/drawing/2014/main" id="{D86E5A96-37CC-60CC-5B25-DC6DFD2C15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32919456"/>
      </p:ext>
    </p:extLst>
  </p:cSld>
  <p:clrMapOvr>
    <a:masterClrMapping/>
  </p:clrMapOvr>
  <mc:AlternateContent xmlns:mc="http://schemas.openxmlformats.org/markup-compatibility/2006" xmlns:p14="http://schemas.microsoft.com/office/powerpoint/2010/main">
    <mc:Choice Requires="p14">
      <p:transition spd="slow" p14:dur="2000" advTm="44853"/>
    </mc:Choice>
    <mc:Fallback xmlns="">
      <p:transition spd="slow" advTm="44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5" name="Rectangle 24">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859584A4-40BB-5494-7B27-2789AA29BD8D}"/>
              </a:ext>
            </a:extLst>
          </p:cNvPr>
          <p:cNvSpPr>
            <a:spLocks noGrp="1"/>
          </p:cNvSpPr>
          <p:nvPr>
            <p:ph type="title"/>
          </p:nvPr>
        </p:nvSpPr>
        <p:spPr>
          <a:xfrm>
            <a:off x="673754" y="643467"/>
            <a:ext cx="4203045" cy="1375608"/>
          </a:xfrm>
        </p:spPr>
        <p:txBody>
          <a:bodyPr vert="horz" lIns="91440" tIns="45720" rIns="91440" bIns="45720" rtlCol="0" anchor="ctr">
            <a:normAutofit/>
          </a:bodyPr>
          <a:lstStyle/>
          <a:p>
            <a:r>
              <a:rPr lang="en-US" dirty="0">
                <a:solidFill>
                  <a:schemeClr val="bg1"/>
                </a:solidFill>
              </a:rPr>
              <a:t>Differentiated Lesson Plans</a:t>
            </a:r>
          </a:p>
        </p:txBody>
      </p:sp>
      <p:sp>
        <p:nvSpPr>
          <p:cNvPr id="3" name="Content Placeholder 2">
            <a:extLst>
              <a:ext uri="{FF2B5EF4-FFF2-40B4-BE49-F238E27FC236}">
                <a16:creationId xmlns:a16="http://schemas.microsoft.com/office/drawing/2014/main" id="{1D1CBA88-3515-441A-126E-F314E36C3C8B}"/>
              </a:ext>
            </a:extLst>
          </p:cNvPr>
          <p:cNvSpPr>
            <a:spLocks noGrp="1"/>
          </p:cNvSpPr>
          <p:nvPr>
            <p:ph sz="half" idx="1"/>
          </p:nvPr>
        </p:nvSpPr>
        <p:spPr>
          <a:xfrm>
            <a:off x="673754" y="2160589"/>
            <a:ext cx="3973943" cy="4053943"/>
          </a:xfrm>
        </p:spPr>
        <p:txBody>
          <a:bodyPr vert="horz" lIns="91440" tIns="45720" rIns="91440" bIns="45720" rtlCol="0">
            <a:normAutofit/>
          </a:bodyPr>
          <a:lstStyle/>
          <a:p>
            <a:pPr>
              <a:lnSpc>
                <a:spcPct val="90000"/>
              </a:lnSpc>
            </a:pPr>
            <a:r>
              <a:rPr lang="en-US" sz="1600" dirty="0">
                <a:solidFill>
                  <a:schemeClr val="bg1"/>
                </a:solidFill>
              </a:rPr>
              <a:t>Aligned to standards and include objectives</a:t>
            </a:r>
          </a:p>
          <a:p>
            <a:pPr>
              <a:lnSpc>
                <a:spcPct val="90000"/>
              </a:lnSpc>
            </a:pPr>
            <a:r>
              <a:rPr lang="en-US" sz="1600" dirty="0">
                <a:solidFill>
                  <a:schemeClr val="bg1"/>
                </a:solidFill>
              </a:rPr>
              <a:t>Designed for a variety of ages and abilities </a:t>
            </a:r>
          </a:p>
          <a:p>
            <a:pPr>
              <a:lnSpc>
                <a:spcPct val="90000"/>
              </a:lnSpc>
            </a:pPr>
            <a:r>
              <a:rPr lang="en-US" sz="1600" dirty="0">
                <a:solidFill>
                  <a:schemeClr val="bg1"/>
                </a:solidFill>
              </a:rPr>
              <a:t>Address requisite prior knowledge needs, vocabulary, and assessment options</a:t>
            </a:r>
          </a:p>
          <a:p>
            <a:pPr>
              <a:lnSpc>
                <a:spcPct val="90000"/>
              </a:lnSpc>
            </a:pPr>
            <a:r>
              <a:rPr lang="en-US" sz="1600" dirty="0">
                <a:solidFill>
                  <a:schemeClr val="bg1"/>
                </a:solidFill>
              </a:rPr>
              <a:t>Include downloadable materials</a:t>
            </a:r>
          </a:p>
          <a:p>
            <a:pPr lvl="1">
              <a:lnSpc>
                <a:spcPct val="90000"/>
              </a:lnSpc>
            </a:pPr>
            <a:r>
              <a:rPr lang="en-US" dirty="0">
                <a:solidFill>
                  <a:schemeClr val="bg1"/>
                </a:solidFill>
              </a:rPr>
              <a:t>Often as Word documents or Power Point presentations so they can be edited and modified</a:t>
            </a:r>
          </a:p>
          <a:p>
            <a:pPr>
              <a:lnSpc>
                <a:spcPct val="90000"/>
              </a:lnSpc>
            </a:pPr>
            <a:r>
              <a:rPr lang="en-US" sz="1600" dirty="0">
                <a:solidFill>
                  <a:schemeClr val="bg1"/>
                </a:solidFill>
              </a:rPr>
              <a:t>Provide differentiation considerations to support students’ diverse learning needs</a:t>
            </a:r>
          </a:p>
        </p:txBody>
      </p:sp>
      <p:pic>
        <p:nvPicPr>
          <p:cNvPr id="8" name="Content Placeholder 7" descr="Graphical user interface, text&#10;&#10;Description automatically generated">
            <a:extLst>
              <a:ext uri="{FF2B5EF4-FFF2-40B4-BE49-F238E27FC236}">
                <a16:creationId xmlns:a16="http://schemas.microsoft.com/office/drawing/2014/main" id="{3419DB4A-62CE-2176-BAE3-09130D9CC6B4}"/>
              </a:ext>
            </a:extLst>
          </p:cNvPr>
          <p:cNvPicPr>
            <a:picLocks noGrp="1" noChangeAspect="1"/>
          </p:cNvPicPr>
          <p:nvPr>
            <p:ph sz="half" idx="2"/>
          </p:nvPr>
        </p:nvPicPr>
        <p:blipFill>
          <a:blip r:embed="rId4"/>
          <a:stretch>
            <a:fillRect/>
          </a:stretch>
        </p:blipFill>
        <p:spPr>
          <a:xfrm>
            <a:off x="6096001" y="1326767"/>
            <a:ext cx="5143500" cy="4191950"/>
          </a:xfrm>
          <a:prstGeom prst="rect">
            <a:avLst/>
          </a:prstGeom>
        </p:spPr>
      </p:pic>
      <p:sp>
        <p:nvSpPr>
          <p:cNvPr id="31" name="Isosceles Triangle 30">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1" name="Audio 10">
            <a:hlinkClick r:id="" action="ppaction://media"/>
            <a:extLst>
              <a:ext uri="{FF2B5EF4-FFF2-40B4-BE49-F238E27FC236}">
                <a16:creationId xmlns:a16="http://schemas.microsoft.com/office/drawing/2014/main" id="{CEFEBCFF-B85F-12CE-1E33-0A4C410C05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43916982"/>
      </p:ext>
    </p:extLst>
  </p:cSld>
  <p:clrMapOvr>
    <a:masterClrMapping/>
  </p:clrMapOvr>
  <mc:AlternateContent xmlns:mc="http://schemas.openxmlformats.org/markup-compatibility/2006" xmlns:p14="http://schemas.microsoft.com/office/powerpoint/2010/main">
    <mc:Choice Requires="p14">
      <p:transition spd="slow" p14:dur="2000" advTm="85984"/>
    </mc:Choice>
    <mc:Fallback xmlns="">
      <p:transition spd="slow" advTm="85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 name="Group 52">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4" name="Straight Connector 53">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6"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61">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Isosceles Triangle 62">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859584A4-40BB-5494-7B27-2789AA29BD8D}"/>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a:t>Differentiated Lesson Plans</a:t>
            </a:r>
            <a:endParaRPr lang="en-US" dirty="0"/>
          </a:p>
        </p:txBody>
      </p:sp>
      <p:sp>
        <p:nvSpPr>
          <p:cNvPr id="4" name="Content Placeholder 3">
            <a:extLst>
              <a:ext uri="{FF2B5EF4-FFF2-40B4-BE49-F238E27FC236}">
                <a16:creationId xmlns:a16="http://schemas.microsoft.com/office/drawing/2014/main" id="{ABBEC16A-52B7-108F-01C0-9774E39B1B04}"/>
              </a:ext>
            </a:extLst>
          </p:cNvPr>
          <p:cNvSpPr>
            <a:spLocks noGrp="1"/>
          </p:cNvSpPr>
          <p:nvPr>
            <p:ph sz="half" idx="2"/>
          </p:nvPr>
        </p:nvSpPr>
        <p:spPr>
          <a:xfrm>
            <a:off x="677334" y="2160589"/>
            <a:ext cx="3957349" cy="3749323"/>
          </a:xfrm>
        </p:spPr>
        <p:txBody>
          <a:bodyPr vert="horz" lIns="91440" tIns="45720" rIns="91440" bIns="45720" rtlCol="0">
            <a:normAutofit fontScale="92500"/>
          </a:bodyPr>
          <a:lstStyle/>
          <a:p>
            <a:pPr>
              <a:lnSpc>
                <a:spcPct val="90000"/>
              </a:lnSpc>
            </a:pPr>
            <a:r>
              <a:rPr lang="en-US" sz="1700"/>
              <a:t>Typically follow the Gradual Release of Responsibility to ensure students have multiple opportunities to engage with content</a:t>
            </a:r>
          </a:p>
          <a:p>
            <a:pPr>
              <a:lnSpc>
                <a:spcPct val="90000"/>
              </a:lnSpc>
            </a:pPr>
            <a:r>
              <a:rPr lang="en-US" sz="1700"/>
              <a:t>Includes step-by-step procedures for educators:</a:t>
            </a:r>
          </a:p>
          <a:p>
            <a:pPr lvl="1">
              <a:lnSpc>
                <a:spcPct val="90000"/>
              </a:lnSpc>
            </a:pPr>
            <a:r>
              <a:rPr lang="en-US" sz="1700"/>
              <a:t>Introduction and hook</a:t>
            </a:r>
          </a:p>
          <a:p>
            <a:pPr lvl="1">
              <a:lnSpc>
                <a:spcPct val="90000"/>
              </a:lnSpc>
            </a:pPr>
            <a:r>
              <a:rPr lang="en-US" sz="1700"/>
              <a:t>Direct instruction and modeling</a:t>
            </a:r>
          </a:p>
          <a:p>
            <a:pPr lvl="1">
              <a:lnSpc>
                <a:spcPct val="90000"/>
              </a:lnSpc>
            </a:pPr>
            <a:r>
              <a:rPr lang="en-US" sz="1700"/>
              <a:t>Application activity</a:t>
            </a:r>
          </a:p>
          <a:p>
            <a:pPr lvl="1">
              <a:lnSpc>
                <a:spcPct val="90000"/>
              </a:lnSpc>
            </a:pPr>
            <a:r>
              <a:rPr lang="en-US" sz="1700"/>
              <a:t>Independent application and demonstration of learning</a:t>
            </a:r>
          </a:p>
          <a:p>
            <a:pPr lvl="1">
              <a:lnSpc>
                <a:spcPct val="90000"/>
              </a:lnSpc>
            </a:pPr>
            <a:r>
              <a:rPr lang="en-US" sz="1700"/>
              <a:t>Closure</a:t>
            </a:r>
          </a:p>
        </p:txBody>
      </p:sp>
      <p:pic>
        <p:nvPicPr>
          <p:cNvPr id="12" name="Content Placeholder 11" descr="Graphical user interface, text, application, letter&#10;&#10;Description automatically generated">
            <a:extLst>
              <a:ext uri="{FF2B5EF4-FFF2-40B4-BE49-F238E27FC236}">
                <a16:creationId xmlns:a16="http://schemas.microsoft.com/office/drawing/2014/main" id="{6CCC195E-96E4-2589-967C-A36B6C1F45E1}"/>
              </a:ext>
            </a:extLst>
          </p:cNvPr>
          <p:cNvPicPr>
            <a:picLocks noGrp="1" noChangeAspect="1"/>
          </p:cNvPicPr>
          <p:nvPr>
            <p:ph sz="half" idx="1"/>
          </p:nvPr>
        </p:nvPicPr>
        <p:blipFill>
          <a:blip r:embed="rId4"/>
          <a:stretch>
            <a:fillRect/>
          </a:stretch>
        </p:blipFill>
        <p:spPr>
          <a:xfrm>
            <a:off x="4987137" y="2159331"/>
            <a:ext cx="4204989" cy="3216816"/>
          </a:xfrm>
          <a:prstGeom prst="rect">
            <a:avLst/>
          </a:prstGeom>
        </p:spPr>
      </p:pic>
      <p:pic>
        <p:nvPicPr>
          <p:cNvPr id="24" name="Audio 23">
            <a:hlinkClick r:id="" action="ppaction://media"/>
            <a:extLst>
              <a:ext uri="{FF2B5EF4-FFF2-40B4-BE49-F238E27FC236}">
                <a16:creationId xmlns:a16="http://schemas.microsoft.com/office/drawing/2014/main" id="{B4542A92-60C9-A4F7-D63D-FC8BDB9DFD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76922983"/>
      </p:ext>
    </p:extLst>
  </p:cSld>
  <p:clrMapOvr>
    <a:masterClrMapping/>
  </p:clrMapOvr>
  <mc:AlternateContent xmlns:mc="http://schemas.openxmlformats.org/markup-compatibility/2006" xmlns:p14="http://schemas.microsoft.com/office/powerpoint/2010/main">
    <mc:Choice Requires="p14">
      <p:transition spd="slow" p14:dur="2000" advTm="39509"/>
    </mc:Choice>
    <mc:Fallback xmlns="">
      <p:transition spd="slow" advTm="39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9" name="Group 66">
            <a:extLst>
              <a:ext uri="{FF2B5EF4-FFF2-40B4-BE49-F238E27FC236}">
                <a16:creationId xmlns:a16="http://schemas.microsoft.com/office/drawing/2014/main" id="{0884F175-9D23-496E-80AC-F3D2FD5410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8" name="Straight Connector 67">
              <a:extLst>
                <a:ext uri="{FF2B5EF4-FFF2-40B4-BE49-F238E27FC236}">
                  <a16:creationId xmlns:a16="http://schemas.microsoft.com/office/drawing/2014/main" id="{22D4B7B8-5AFE-4B32-A805-72EC571E6F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757D13B2-7A74-4788-8689-5EDB2DA868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0" name="Rectangle 23">
              <a:extLst>
                <a:ext uri="{FF2B5EF4-FFF2-40B4-BE49-F238E27FC236}">
                  <a16:creationId xmlns:a16="http://schemas.microsoft.com/office/drawing/2014/main" id="{66964837-B2CC-483D-BEDA-4BB1901BCC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Rectangle 25">
              <a:extLst>
                <a:ext uri="{FF2B5EF4-FFF2-40B4-BE49-F238E27FC236}">
                  <a16:creationId xmlns:a16="http://schemas.microsoft.com/office/drawing/2014/main" id="{77D4E216-8B6C-4A3B-AF75-3016320F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Isosceles Triangle 71">
              <a:extLst>
                <a:ext uri="{FF2B5EF4-FFF2-40B4-BE49-F238E27FC236}">
                  <a16:creationId xmlns:a16="http://schemas.microsoft.com/office/drawing/2014/main" id="{CDD4EA12-82D2-47D7-8742-8F4746AA6F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27">
              <a:extLst>
                <a:ext uri="{FF2B5EF4-FFF2-40B4-BE49-F238E27FC236}">
                  <a16:creationId xmlns:a16="http://schemas.microsoft.com/office/drawing/2014/main" id="{115B7F7E-4C23-429B-A947-A5B436DB2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Rectangle 28">
              <a:extLst>
                <a:ext uri="{FF2B5EF4-FFF2-40B4-BE49-F238E27FC236}">
                  <a16:creationId xmlns:a16="http://schemas.microsoft.com/office/drawing/2014/main" id="{A6B03A29-0A21-40D4-87E4-3C41D6F54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9">
              <a:extLst>
                <a:ext uri="{FF2B5EF4-FFF2-40B4-BE49-F238E27FC236}">
                  <a16:creationId xmlns:a16="http://schemas.microsoft.com/office/drawing/2014/main" id="{6C871F60-4E5A-449A-B6D8-1F58C12EE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3182795B-2BFA-4D7B-BE85-701A73E253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Isosceles Triangle 76">
              <a:extLst>
                <a:ext uri="{FF2B5EF4-FFF2-40B4-BE49-F238E27FC236}">
                  <a16:creationId xmlns:a16="http://schemas.microsoft.com/office/drawing/2014/main" id="{810B9E5C-2AE2-4B4E-916F-F954F2AA8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A4BBCA56-D686-CA72-B451-EE19EBAA913B}"/>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a:t>Differentiated Lesson Plans</a:t>
            </a:r>
            <a:endParaRPr lang="en-US" dirty="0"/>
          </a:p>
        </p:txBody>
      </p:sp>
      <p:sp>
        <p:nvSpPr>
          <p:cNvPr id="7" name="Content Placeholder 2">
            <a:extLst>
              <a:ext uri="{FF2B5EF4-FFF2-40B4-BE49-F238E27FC236}">
                <a16:creationId xmlns:a16="http://schemas.microsoft.com/office/drawing/2014/main" id="{F1012B85-7402-3F71-38B7-9F0368865F66}"/>
              </a:ext>
            </a:extLst>
          </p:cNvPr>
          <p:cNvSpPr>
            <a:spLocks noGrp="1"/>
          </p:cNvSpPr>
          <p:nvPr>
            <p:ph sz="half" idx="1"/>
          </p:nvPr>
        </p:nvSpPr>
        <p:spPr>
          <a:xfrm>
            <a:off x="677332" y="2160589"/>
            <a:ext cx="4410718" cy="3880773"/>
          </a:xfrm>
        </p:spPr>
        <p:txBody>
          <a:bodyPr vert="horz" lIns="91440" tIns="45720" rIns="91440" bIns="45720" rtlCol="0">
            <a:normAutofit/>
          </a:bodyPr>
          <a:lstStyle/>
          <a:p>
            <a:r>
              <a:rPr lang="en-US" dirty="0"/>
              <a:t>Many differentiation strategies have been shown to benefit almost all learners regardless of need, therefore they have been directly embedded into our lesson plans</a:t>
            </a:r>
          </a:p>
          <a:p>
            <a:r>
              <a:rPr lang="en-US" dirty="0"/>
              <a:t>Some strategies we frequently use include: </a:t>
            </a:r>
          </a:p>
          <a:p>
            <a:pPr lvl="1"/>
            <a:r>
              <a:rPr lang="en-US" dirty="0"/>
              <a:t>Student choice</a:t>
            </a:r>
          </a:p>
          <a:p>
            <a:pPr lvl="1"/>
            <a:r>
              <a:rPr lang="en-US" dirty="0"/>
              <a:t>Strategic grouping for collaboration</a:t>
            </a:r>
          </a:p>
          <a:p>
            <a:pPr lvl="1"/>
            <a:r>
              <a:rPr lang="en-US" dirty="0"/>
              <a:t>Leveled assignments and texts</a:t>
            </a:r>
          </a:p>
          <a:p>
            <a:pPr lvl="1"/>
            <a:r>
              <a:rPr lang="en-US" dirty="0"/>
              <a:t>Movement</a:t>
            </a:r>
          </a:p>
        </p:txBody>
      </p:sp>
      <p:pic>
        <p:nvPicPr>
          <p:cNvPr id="10" name="Picture 9">
            <a:extLst>
              <a:ext uri="{FF2B5EF4-FFF2-40B4-BE49-F238E27FC236}">
                <a16:creationId xmlns:a16="http://schemas.microsoft.com/office/drawing/2014/main" id="{D000A3AA-03C4-8A68-CA92-E268C1E3285C}"/>
              </a:ext>
            </a:extLst>
          </p:cNvPr>
          <p:cNvPicPr>
            <a:picLocks noChangeAspect="1"/>
          </p:cNvPicPr>
          <p:nvPr/>
        </p:nvPicPr>
        <p:blipFill>
          <a:blip r:embed="rId4"/>
          <a:stretch>
            <a:fillRect/>
          </a:stretch>
        </p:blipFill>
        <p:spPr>
          <a:xfrm>
            <a:off x="5886148" y="1635192"/>
            <a:ext cx="2800708" cy="1826549"/>
          </a:xfrm>
          <a:prstGeom prst="rect">
            <a:avLst/>
          </a:prstGeom>
        </p:spPr>
      </p:pic>
      <p:pic>
        <p:nvPicPr>
          <p:cNvPr id="9" name="Content Placeholder 8" descr="A picture containing chart&#10;&#10;Description automatically generated">
            <a:extLst>
              <a:ext uri="{FF2B5EF4-FFF2-40B4-BE49-F238E27FC236}">
                <a16:creationId xmlns:a16="http://schemas.microsoft.com/office/drawing/2014/main" id="{28F27D12-F261-2DA1-86CC-F11DF2B13598}"/>
              </a:ext>
            </a:extLst>
          </p:cNvPr>
          <p:cNvPicPr>
            <a:picLocks noGrp="1" noChangeAspect="1"/>
          </p:cNvPicPr>
          <p:nvPr>
            <p:ph sz="half" idx="2"/>
          </p:nvPr>
        </p:nvPicPr>
        <p:blipFill>
          <a:blip r:embed="rId5"/>
          <a:stretch>
            <a:fillRect/>
          </a:stretch>
        </p:blipFill>
        <p:spPr>
          <a:xfrm>
            <a:off x="5544311" y="3808412"/>
            <a:ext cx="3512594" cy="1826549"/>
          </a:xfrm>
          <a:prstGeom prst="rect">
            <a:avLst/>
          </a:prstGeom>
        </p:spPr>
      </p:pic>
      <p:pic>
        <p:nvPicPr>
          <p:cNvPr id="12" name="Audio 11">
            <a:hlinkClick r:id="" action="ppaction://media"/>
            <a:extLst>
              <a:ext uri="{FF2B5EF4-FFF2-40B4-BE49-F238E27FC236}">
                <a16:creationId xmlns:a16="http://schemas.microsoft.com/office/drawing/2014/main" id="{AE824491-9038-CF18-8AC7-DCF0F8F140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6880451"/>
      </p:ext>
    </p:extLst>
  </p:cSld>
  <p:clrMapOvr>
    <a:masterClrMapping/>
  </p:clrMapOvr>
  <mc:AlternateContent xmlns:mc="http://schemas.openxmlformats.org/markup-compatibility/2006" xmlns:p14="http://schemas.microsoft.com/office/powerpoint/2010/main">
    <mc:Choice Requires="p14">
      <p:transition spd="slow" p14:dur="2000" advTm="36320"/>
    </mc:Choice>
    <mc:Fallback xmlns="">
      <p:transition spd="slow" advTm="36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A4BBCA56-D686-CA72-B451-EE19EBAA913B}"/>
              </a:ext>
            </a:extLst>
          </p:cNvPr>
          <p:cNvSpPr>
            <a:spLocks noGrp="1"/>
          </p:cNvSpPr>
          <p:nvPr>
            <p:ph type="title"/>
          </p:nvPr>
        </p:nvSpPr>
        <p:spPr>
          <a:xfrm>
            <a:off x="676746" y="609600"/>
            <a:ext cx="6360158" cy="1320800"/>
          </a:xfrm>
        </p:spPr>
        <p:txBody>
          <a:bodyPr vert="horz" lIns="91440" tIns="45720" rIns="91440" bIns="45720" rtlCol="0" anchor="ctr">
            <a:normAutofit/>
          </a:bodyPr>
          <a:lstStyle/>
          <a:p>
            <a:r>
              <a:rPr lang="en-US" dirty="0"/>
              <a:t>Differentiated Lesson Plans</a:t>
            </a:r>
          </a:p>
        </p:txBody>
      </p:sp>
      <p:sp>
        <p:nvSpPr>
          <p:cNvPr id="4" name="Content Placeholder 3">
            <a:extLst>
              <a:ext uri="{FF2B5EF4-FFF2-40B4-BE49-F238E27FC236}">
                <a16:creationId xmlns:a16="http://schemas.microsoft.com/office/drawing/2014/main" id="{A11411EC-6500-BA05-60F6-67623FEB94E6}"/>
              </a:ext>
            </a:extLst>
          </p:cNvPr>
          <p:cNvSpPr>
            <a:spLocks noGrp="1"/>
          </p:cNvSpPr>
          <p:nvPr>
            <p:ph sz="half" idx="2"/>
          </p:nvPr>
        </p:nvSpPr>
        <p:spPr>
          <a:xfrm>
            <a:off x="685167" y="2160589"/>
            <a:ext cx="3720916" cy="4087811"/>
          </a:xfrm>
        </p:spPr>
        <p:txBody>
          <a:bodyPr vert="horz" lIns="91440" tIns="45720" rIns="91440" bIns="45720" rtlCol="0">
            <a:normAutofit/>
          </a:bodyPr>
          <a:lstStyle/>
          <a:p>
            <a:pPr>
              <a:lnSpc>
                <a:spcPct val="90000"/>
              </a:lnSpc>
            </a:pPr>
            <a:r>
              <a:rPr lang="en-US" sz="1600" dirty="0"/>
              <a:t>Because all educators have unique learning needs to address, other differentiation considerations have been included. </a:t>
            </a:r>
          </a:p>
          <a:p>
            <a:pPr>
              <a:lnSpc>
                <a:spcPct val="90000"/>
              </a:lnSpc>
            </a:pPr>
            <a:r>
              <a:rPr lang="en-US" sz="1600" dirty="0"/>
              <a:t>These are suggestions as one of our fundamental beliefs is that educators know their students best and deserve the opportunity to choose the materials, tasks, supports, and extensions they believe to be beneficial. </a:t>
            </a:r>
          </a:p>
          <a:p>
            <a:pPr>
              <a:lnSpc>
                <a:spcPct val="90000"/>
              </a:lnSpc>
            </a:pPr>
            <a:r>
              <a:rPr lang="en-US" sz="1600" dirty="0"/>
              <a:t>Educators are encouraged to modify lesson plans to best support their students.</a:t>
            </a:r>
          </a:p>
        </p:txBody>
      </p:sp>
      <p:pic>
        <p:nvPicPr>
          <p:cNvPr id="10" name="Content Placeholder 9" descr="Text, letter&#10;&#10;Description automatically generated">
            <a:extLst>
              <a:ext uri="{FF2B5EF4-FFF2-40B4-BE49-F238E27FC236}">
                <a16:creationId xmlns:a16="http://schemas.microsoft.com/office/drawing/2014/main" id="{3E37002B-5CBB-1F79-A196-B4D825B9F02E}"/>
              </a:ext>
            </a:extLst>
          </p:cNvPr>
          <p:cNvPicPr>
            <a:picLocks noGrp="1" noChangeAspect="1"/>
          </p:cNvPicPr>
          <p:nvPr>
            <p:ph sz="half" idx="1"/>
          </p:nvPr>
        </p:nvPicPr>
        <p:blipFill>
          <a:blip r:embed="rId4"/>
          <a:stretch>
            <a:fillRect/>
          </a:stretch>
        </p:blipFill>
        <p:spPr>
          <a:xfrm>
            <a:off x="4636925" y="2135189"/>
            <a:ext cx="4602747" cy="3509594"/>
          </a:xfrm>
          <a:prstGeom prst="rect">
            <a:avLst/>
          </a:prstGeom>
        </p:spPr>
      </p:pic>
      <p:pic>
        <p:nvPicPr>
          <p:cNvPr id="11" name="Audio 10">
            <a:hlinkClick r:id="" action="ppaction://media"/>
            <a:extLst>
              <a:ext uri="{FF2B5EF4-FFF2-40B4-BE49-F238E27FC236}">
                <a16:creationId xmlns:a16="http://schemas.microsoft.com/office/drawing/2014/main" id="{4C91FCA1-FB96-CA67-FE30-59ECEF031B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3184441"/>
      </p:ext>
    </p:extLst>
  </p:cSld>
  <p:clrMapOvr>
    <a:masterClrMapping/>
  </p:clrMapOvr>
  <mc:AlternateContent xmlns:mc="http://schemas.openxmlformats.org/markup-compatibility/2006" xmlns:p14="http://schemas.microsoft.com/office/powerpoint/2010/main">
    <mc:Choice Requires="p14">
      <p:transition spd="slow" p14:dur="2000" advTm="49962"/>
    </mc:Choice>
    <mc:Fallback xmlns="">
      <p:transition spd="slow" advTm="49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19288-C06E-F4FB-EB25-90AC3D2A3DD8}"/>
              </a:ext>
            </a:extLst>
          </p:cNvPr>
          <p:cNvSpPr>
            <a:spLocks noGrp="1"/>
          </p:cNvSpPr>
          <p:nvPr>
            <p:ph type="title"/>
          </p:nvPr>
        </p:nvSpPr>
        <p:spPr/>
        <p:txBody>
          <a:bodyPr/>
          <a:lstStyle/>
          <a:p>
            <a:r>
              <a:rPr lang="en-US" dirty="0"/>
              <a:t>Building Blocks of Finance Highlights</a:t>
            </a:r>
          </a:p>
        </p:txBody>
      </p:sp>
      <p:sp>
        <p:nvSpPr>
          <p:cNvPr id="3" name="Text Placeholder 2">
            <a:extLst>
              <a:ext uri="{FF2B5EF4-FFF2-40B4-BE49-F238E27FC236}">
                <a16:creationId xmlns:a16="http://schemas.microsoft.com/office/drawing/2014/main" id="{E76B81E9-5F88-17A8-6EEC-39459356FE0D}"/>
              </a:ext>
            </a:extLst>
          </p:cNvPr>
          <p:cNvSpPr>
            <a:spLocks noGrp="1"/>
          </p:cNvSpPr>
          <p:nvPr>
            <p:ph type="body" idx="1"/>
          </p:nvPr>
        </p:nvSpPr>
        <p:spPr>
          <a:xfrm>
            <a:off x="675744" y="1757561"/>
            <a:ext cx="4185623" cy="576262"/>
          </a:xfrm>
        </p:spPr>
        <p:txBody>
          <a:bodyPr/>
          <a:lstStyle/>
          <a:p>
            <a:r>
              <a:rPr lang="en-US" dirty="0"/>
              <a:t>Overview</a:t>
            </a:r>
          </a:p>
        </p:txBody>
      </p:sp>
      <p:sp>
        <p:nvSpPr>
          <p:cNvPr id="4" name="Content Placeholder 3">
            <a:extLst>
              <a:ext uri="{FF2B5EF4-FFF2-40B4-BE49-F238E27FC236}">
                <a16:creationId xmlns:a16="http://schemas.microsoft.com/office/drawing/2014/main" id="{411F3F83-3FE4-1EA5-5035-BACCEC89BE41}"/>
              </a:ext>
            </a:extLst>
          </p:cNvPr>
          <p:cNvSpPr>
            <a:spLocks noGrp="1"/>
          </p:cNvSpPr>
          <p:nvPr>
            <p:ph sz="half" idx="2"/>
          </p:nvPr>
        </p:nvSpPr>
        <p:spPr>
          <a:xfrm>
            <a:off x="675744" y="2419856"/>
            <a:ext cx="4185623" cy="3621506"/>
          </a:xfrm>
        </p:spPr>
        <p:txBody>
          <a:bodyPr>
            <a:normAutofit fontScale="92500" lnSpcReduction="10000"/>
          </a:bodyPr>
          <a:lstStyle/>
          <a:p>
            <a:r>
              <a:rPr lang="en-US" dirty="0"/>
              <a:t>National Standards for Personal Financial Education</a:t>
            </a:r>
          </a:p>
          <a:p>
            <a:r>
              <a:rPr lang="en-US" dirty="0"/>
              <a:t>7 sets of Reading Resources</a:t>
            </a:r>
          </a:p>
          <a:p>
            <a:r>
              <a:rPr lang="en-US" dirty="0"/>
              <a:t>Classroom Activities: </a:t>
            </a:r>
          </a:p>
          <a:p>
            <a:pPr lvl="1"/>
            <a:r>
              <a:rPr lang="en-US" dirty="0"/>
              <a:t>Vocabulary Bingo</a:t>
            </a:r>
          </a:p>
          <a:p>
            <a:pPr lvl="1"/>
            <a:r>
              <a:rPr lang="en-US" dirty="0"/>
              <a:t>Debit Cards vs. Credit Cards</a:t>
            </a:r>
          </a:p>
          <a:p>
            <a:pPr lvl="1"/>
            <a:r>
              <a:rPr lang="en-US" dirty="0"/>
              <a:t>My Spending Priorities</a:t>
            </a:r>
          </a:p>
          <a:p>
            <a:r>
              <a:rPr lang="en-US" dirty="0"/>
              <a:t>Differentiated Lesson Plans:</a:t>
            </a:r>
          </a:p>
          <a:p>
            <a:pPr lvl="1"/>
            <a:r>
              <a:rPr lang="en-US" dirty="0"/>
              <a:t>Supply and Demand</a:t>
            </a:r>
          </a:p>
          <a:p>
            <a:pPr lvl="1"/>
            <a:r>
              <a:rPr lang="en-US" dirty="0"/>
              <a:t>Savings and Important Opinion Writing</a:t>
            </a:r>
          </a:p>
        </p:txBody>
      </p:sp>
      <p:sp>
        <p:nvSpPr>
          <p:cNvPr id="5" name="Text Placeholder 4">
            <a:extLst>
              <a:ext uri="{FF2B5EF4-FFF2-40B4-BE49-F238E27FC236}">
                <a16:creationId xmlns:a16="http://schemas.microsoft.com/office/drawing/2014/main" id="{4082DC04-6C3E-D10D-B295-604E6F668C24}"/>
              </a:ext>
            </a:extLst>
          </p:cNvPr>
          <p:cNvSpPr>
            <a:spLocks noGrp="1"/>
          </p:cNvSpPr>
          <p:nvPr>
            <p:ph type="body" sz="quarter" idx="3"/>
          </p:nvPr>
        </p:nvSpPr>
        <p:spPr>
          <a:xfrm>
            <a:off x="5088384" y="1757561"/>
            <a:ext cx="4185618" cy="576262"/>
          </a:xfrm>
        </p:spPr>
        <p:txBody>
          <a:bodyPr/>
          <a:lstStyle/>
          <a:p>
            <a:r>
              <a:rPr lang="en-US" dirty="0"/>
              <a:t>Classroom Activity</a:t>
            </a:r>
          </a:p>
        </p:txBody>
      </p:sp>
      <p:pic>
        <p:nvPicPr>
          <p:cNvPr id="11" name="Content Placeholder 9" descr="Graphical user interface, application&#10;&#10;Description automatically generated">
            <a:extLst>
              <a:ext uri="{FF2B5EF4-FFF2-40B4-BE49-F238E27FC236}">
                <a16:creationId xmlns:a16="http://schemas.microsoft.com/office/drawing/2014/main" id="{323B71A6-A3DE-A4B2-4E58-3EEBC13F490D}"/>
              </a:ext>
            </a:extLst>
          </p:cNvPr>
          <p:cNvPicPr>
            <a:picLocks noChangeAspect="1"/>
          </p:cNvPicPr>
          <p:nvPr/>
        </p:nvPicPr>
        <p:blipFill>
          <a:blip r:embed="rId4"/>
          <a:stretch>
            <a:fillRect/>
          </a:stretch>
        </p:blipFill>
        <p:spPr>
          <a:xfrm>
            <a:off x="5088384" y="2419856"/>
            <a:ext cx="3525520" cy="3305175"/>
          </a:xfrm>
          <a:prstGeom prst="rect">
            <a:avLst/>
          </a:prstGeom>
        </p:spPr>
      </p:pic>
      <p:pic>
        <p:nvPicPr>
          <p:cNvPr id="18" name="Audio 17">
            <a:hlinkClick r:id="" action="ppaction://media"/>
            <a:extLst>
              <a:ext uri="{FF2B5EF4-FFF2-40B4-BE49-F238E27FC236}">
                <a16:creationId xmlns:a16="http://schemas.microsoft.com/office/drawing/2014/main" id="{635C1C68-907E-754E-15D2-09937D7806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65180713"/>
      </p:ext>
    </p:extLst>
  </p:cSld>
  <p:clrMapOvr>
    <a:masterClrMapping/>
  </p:clrMapOvr>
  <mc:AlternateContent xmlns:mc="http://schemas.openxmlformats.org/markup-compatibility/2006" xmlns:p14="http://schemas.microsoft.com/office/powerpoint/2010/main">
    <mc:Choice Requires="p14">
      <p:transition spd="slow" p14:dur="2000" advTm="60074"/>
    </mc:Choice>
    <mc:Fallback xmlns="">
      <p:transition spd="slow" advTm="60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19288-C06E-F4FB-EB25-90AC3D2A3DD8}"/>
              </a:ext>
            </a:extLst>
          </p:cNvPr>
          <p:cNvSpPr>
            <a:spLocks noGrp="1"/>
          </p:cNvSpPr>
          <p:nvPr>
            <p:ph type="title"/>
          </p:nvPr>
        </p:nvSpPr>
        <p:spPr/>
        <p:txBody>
          <a:bodyPr/>
          <a:lstStyle/>
          <a:p>
            <a:r>
              <a:rPr lang="en-US" dirty="0"/>
              <a:t>Building Blocks of the Human Body Highlights</a:t>
            </a:r>
          </a:p>
        </p:txBody>
      </p:sp>
      <p:sp>
        <p:nvSpPr>
          <p:cNvPr id="3" name="Text Placeholder 2">
            <a:extLst>
              <a:ext uri="{FF2B5EF4-FFF2-40B4-BE49-F238E27FC236}">
                <a16:creationId xmlns:a16="http://schemas.microsoft.com/office/drawing/2014/main" id="{E76B81E9-5F88-17A8-6EEC-39459356FE0D}"/>
              </a:ext>
            </a:extLst>
          </p:cNvPr>
          <p:cNvSpPr>
            <a:spLocks noGrp="1"/>
          </p:cNvSpPr>
          <p:nvPr>
            <p:ph type="body" idx="1"/>
          </p:nvPr>
        </p:nvSpPr>
        <p:spPr>
          <a:xfrm>
            <a:off x="675744" y="1757561"/>
            <a:ext cx="4185623" cy="576262"/>
          </a:xfrm>
        </p:spPr>
        <p:txBody>
          <a:bodyPr/>
          <a:lstStyle/>
          <a:p>
            <a:r>
              <a:rPr lang="en-US" dirty="0"/>
              <a:t>Overview</a:t>
            </a:r>
          </a:p>
        </p:txBody>
      </p:sp>
      <p:sp>
        <p:nvSpPr>
          <p:cNvPr id="4" name="Content Placeholder 3">
            <a:extLst>
              <a:ext uri="{FF2B5EF4-FFF2-40B4-BE49-F238E27FC236}">
                <a16:creationId xmlns:a16="http://schemas.microsoft.com/office/drawing/2014/main" id="{411F3F83-3FE4-1EA5-5035-BACCEC89BE41}"/>
              </a:ext>
            </a:extLst>
          </p:cNvPr>
          <p:cNvSpPr>
            <a:spLocks noGrp="1"/>
          </p:cNvSpPr>
          <p:nvPr>
            <p:ph sz="half" idx="2"/>
          </p:nvPr>
        </p:nvSpPr>
        <p:spPr>
          <a:xfrm>
            <a:off x="675744" y="2419856"/>
            <a:ext cx="4185623" cy="3304117"/>
          </a:xfrm>
        </p:spPr>
        <p:txBody>
          <a:bodyPr>
            <a:normAutofit fontScale="85000" lnSpcReduction="20000"/>
          </a:bodyPr>
          <a:lstStyle/>
          <a:p>
            <a:r>
              <a:rPr lang="en-US" dirty="0"/>
              <a:t>Next Generation Science Standards, CDC National Health Education Standards, Shape America National Sex Education Standards</a:t>
            </a:r>
          </a:p>
          <a:p>
            <a:r>
              <a:rPr lang="en-US" dirty="0"/>
              <a:t>8 sets of Reading Resources</a:t>
            </a:r>
          </a:p>
          <a:p>
            <a:r>
              <a:rPr lang="en-US" dirty="0"/>
              <a:t>Classroom Activities: </a:t>
            </a:r>
          </a:p>
          <a:p>
            <a:pPr lvl="1"/>
            <a:r>
              <a:rPr lang="en-US" dirty="0"/>
              <a:t>Cells, Tissues, and Organs, Oh My! </a:t>
            </a:r>
          </a:p>
          <a:p>
            <a:pPr lvl="1"/>
            <a:r>
              <a:rPr lang="en-US" dirty="0"/>
              <a:t>Follow the Digestive System</a:t>
            </a:r>
          </a:p>
          <a:p>
            <a:pPr lvl="1"/>
            <a:r>
              <a:rPr lang="en-US" dirty="0"/>
              <a:t>Breathe In, Breathe Out</a:t>
            </a:r>
          </a:p>
          <a:p>
            <a:r>
              <a:rPr lang="en-US" dirty="0"/>
              <a:t>Differentiated Lesson Plans:</a:t>
            </a:r>
          </a:p>
          <a:p>
            <a:pPr lvl="1"/>
            <a:r>
              <a:rPr lang="en-US" dirty="0"/>
              <a:t>Body Systems Jigsaw</a:t>
            </a:r>
          </a:p>
          <a:p>
            <a:pPr lvl="1"/>
            <a:r>
              <a:rPr lang="en-US" dirty="0"/>
              <a:t>A Heart-y Investigation</a:t>
            </a:r>
          </a:p>
        </p:txBody>
      </p:sp>
      <p:sp>
        <p:nvSpPr>
          <p:cNvPr id="5" name="Text Placeholder 4">
            <a:extLst>
              <a:ext uri="{FF2B5EF4-FFF2-40B4-BE49-F238E27FC236}">
                <a16:creationId xmlns:a16="http://schemas.microsoft.com/office/drawing/2014/main" id="{4082DC04-6C3E-D10D-B295-604E6F668C24}"/>
              </a:ext>
            </a:extLst>
          </p:cNvPr>
          <p:cNvSpPr>
            <a:spLocks noGrp="1"/>
          </p:cNvSpPr>
          <p:nvPr>
            <p:ph type="body" sz="quarter" idx="3"/>
          </p:nvPr>
        </p:nvSpPr>
        <p:spPr>
          <a:xfrm>
            <a:off x="5088384" y="1757561"/>
            <a:ext cx="4185618" cy="576262"/>
          </a:xfrm>
        </p:spPr>
        <p:txBody>
          <a:bodyPr/>
          <a:lstStyle/>
          <a:p>
            <a:r>
              <a:rPr lang="en-US" dirty="0"/>
              <a:t>Differentiated Lesson Plans</a:t>
            </a:r>
          </a:p>
        </p:txBody>
      </p:sp>
      <p:pic>
        <p:nvPicPr>
          <p:cNvPr id="12" name="Content Placeholder 8" descr="Text&#10;&#10;Description automatically generated">
            <a:extLst>
              <a:ext uri="{FF2B5EF4-FFF2-40B4-BE49-F238E27FC236}">
                <a16:creationId xmlns:a16="http://schemas.microsoft.com/office/drawing/2014/main" id="{473813A6-316C-1306-46F9-7424D6B429D8}"/>
              </a:ext>
            </a:extLst>
          </p:cNvPr>
          <p:cNvPicPr>
            <a:picLocks noChangeAspect="1"/>
          </p:cNvPicPr>
          <p:nvPr/>
        </p:nvPicPr>
        <p:blipFill>
          <a:blip r:embed="rId4"/>
          <a:stretch>
            <a:fillRect/>
          </a:stretch>
        </p:blipFill>
        <p:spPr>
          <a:xfrm>
            <a:off x="5088384" y="2333823"/>
            <a:ext cx="3057892" cy="3706941"/>
          </a:xfrm>
          <a:prstGeom prst="rect">
            <a:avLst/>
          </a:prstGeom>
        </p:spPr>
      </p:pic>
      <p:pic>
        <p:nvPicPr>
          <p:cNvPr id="16" name="Audio 15">
            <a:hlinkClick r:id="" action="ppaction://media"/>
            <a:extLst>
              <a:ext uri="{FF2B5EF4-FFF2-40B4-BE49-F238E27FC236}">
                <a16:creationId xmlns:a16="http://schemas.microsoft.com/office/drawing/2014/main" id="{D864F3A0-F4A8-BF08-629C-D099E30237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71406393"/>
      </p:ext>
    </p:extLst>
  </p:cSld>
  <p:clrMapOvr>
    <a:masterClrMapping/>
  </p:clrMapOvr>
  <mc:AlternateContent xmlns:mc="http://schemas.openxmlformats.org/markup-compatibility/2006" xmlns:p14="http://schemas.microsoft.com/office/powerpoint/2010/main">
    <mc:Choice Requires="p14">
      <p:transition spd="slow" p14:dur="2000" advTm="119082"/>
    </mc:Choice>
    <mc:Fallback xmlns="">
      <p:transition spd="slow" advTm="119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19288-C06E-F4FB-EB25-90AC3D2A3DD8}"/>
              </a:ext>
            </a:extLst>
          </p:cNvPr>
          <p:cNvSpPr>
            <a:spLocks noGrp="1"/>
          </p:cNvSpPr>
          <p:nvPr>
            <p:ph type="title"/>
          </p:nvPr>
        </p:nvSpPr>
        <p:spPr/>
        <p:txBody>
          <a:bodyPr/>
          <a:lstStyle/>
          <a:p>
            <a:r>
              <a:rPr lang="en-US" dirty="0"/>
              <a:t>Building Blocks of Animals and Plants Highlights</a:t>
            </a:r>
          </a:p>
        </p:txBody>
      </p:sp>
      <p:sp>
        <p:nvSpPr>
          <p:cNvPr id="3" name="Text Placeholder 2">
            <a:extLst>
              <a:ext uri="{FF2B5EF4-FFF2-40B4-BE49-F238E27FC236}">
                <a16:creationId xmlns:a16="http://schemas.microsoft.com/office/drawing/2014/main" id="{E76B81E9-5F88-17A8-6EEC-39459356FE0D}"/>
              </a:ext>
            </a:extLst>
          </p:cNvPr>
          <p:cNvSpPr>
            <a:spLocks noGrp="1"/>
          </p:cNvSpPr>
          <p:nvPr>
            <p:ph type="body" idx="1"/>
          </p:nvPr>
        </p:nvSpPr>
        <p:spPr>
          <a:xfrm>
            <a:off x="675744" y="1757561"/>
            <a:ext cx="4185623" cy="576262"/>
          </a:xfrm>
        </p:spPr>
        <p:txBody>
          <a:bodyPr/>
          <a:lstStyle/>
          <a:p>
            <a:r>
              <a:rPr lang="en-US" dirty="0"/>
              <a:t>Overview</a:t>
            </a:r>
          </a:p>
        </p:txBody>
      </p:sp>
      <p:sp>
        <p:nvSpPr>
          <p:cNvPr id="4" name="Content Placeholder 3">
            <a:extLst>
              <a:ext uri="{FF2B5EF4-FFF2-40B4-BE49-F238E27FC236}">
                <a16:creationId xmlns:a16="http://schemas.microsoft.com/office/drawing/2014/main" id="{411F3F83-3FE4-1EA5-5035-BACCEC89BE41}"/>
              </a:ext>
            </a:extLst>
          </p:cNvPr>
          <p:cNvSpPr>
            <a:spLocks noGrp="1"/>
          </p:cNvSpPr>
          <p:nvPr>
            <p:ph sz="half" idx="2"/>
          </p:nvPr>
        </p:nvSpPr>
        <p:spPr>
          <a:xfrm>
            <a:off x="675744" y="2419856"/>
            <a:ext cx="4185623" cy="3715901"/>
          </a:xfrm>
        </p:spPr>
        <p:txBody>
          <a:bodyPr>
            <a:normAutofit fontScale="92500"/>
          </a:bodyPr>
          <a:lstStyle/>
          <a:p>
            <a:r>
              <a:rPr lang="en-US" dirty="0"/>
              <a:t>Next Generation Science Standards</a:t>
            </a:r>
          </a:p>
          <a:p>
            <a:r>
              <a:rPr lang="en-US" dirty="0"/>
              <a:t>8 sets of Reading Resources</a:t>
            </a:r>
          </a:p>
          <a:p>
            <a:r>
              <a:rPr lang="en-US" dirty="0"/>
              <a:t>Classroom Activities: </a:t>
            </a:r>
          </a:p>
          <a:p>
            <a:pPr lvl="1"/>
            <a:r>
              <a:rPr lang="en-US" dirty="0"/>
              <a:t>Frayer Model Vocabulary</a:t>
            </a:r>
          </a:p>
          <a:p>
            <a:pPr lvl="1"/>
            <a:r>
              <a:rPr lang="en-US" dirty="0"/>
              <a:t>Cell Organelles</a:t>
            </a:r>
          </a:p>
          <a:p>
            <a:pPr lvl="1"/>
            <a:r>
              <a:rPr lang="en-US" dirty="0"/>
              <a:t>Metamorphosis: Sequence the Stages</a:t>
            </a:r>
          </a:p>
          <a:p>
            <a:r>
              <a:rPr lang="en-US" dirty="0"/>
              <a:t>Differentiated Lesson Plans:</a:t>
            </a:r>
          </a:p>
          <a:p>
            <a:pPr lvl="1"/>
            <a:r>
              <a:rPr lang="en-US" dirty="0"/>
              <a:t>Natural Selection and Adaptations</a:t>
            </a:r>
          </a:p>
          <a:p>
            <a:pPr lvl="1"/>
            <a:r>
              <a:rPr lang="en-US" dirty="0"/>
              <a:t>The Naked Egg Experiment</a:t>
            </a:r>
          </a:p>
          <a:p>
            <a:pPr lvl="1"/>
            <a:r>
              <a:rPr lang="en-US" dirty="0"/>
              <a:t>Bean Seed Germination Experiment</a:t>
            </a:r>
          </a:p>
        </p:txBody>
      </p:sp>
      <p:sp>
        <p:nvSpPr>
          <p:cNvPr id="5" name="Text Placeholder 4">
            <a:extLst>
              <a:ext uri="{FF2B5EF4-FFF2-40B4-BE49-F238E27FC236}">
                <a16:creationId xmlns:a16="http://schemas.microsoft.com/office/drawing/2014/main" id="{4082DC04-6C3E-D10D-B295-604E6F668C24}"/>
              </a:ext>
            </a:extLst>
          </p:cNvPr>
          <p:cNvSpPr>
            <a:spLocks noGrp="1"/>
          </p:cNvSpPr>
          <p:nvPr>
            <p:ph type="body" sz="quarter" idx="3"/>
          </p:nvPr>
        </p:nvSpPr>
        <p:spPr>
          <a:xfrm>
            <a:off x="5088384" y="1757561"/>
            <a:ext cx="4185618" cy="576262"/>
          </a:xfrm>
        </p:spPr>
        <p:txBody>
          <a:bodyPr/>
          <a:lstStyle/>
          <a:p>
            <a:r>
              <a:rPr lang="en-US" dirty="0"/>
              <a:t>Differentiated Lesson Plan</a:t>
            </a:r>
          </a:p>
        </p:txBody>
      </p:sp>
      <p:pic>
        <p:nvPicPr>
          <p:cNvPr id="9" name="Content Placeholder 8" descr="Text&#10;&#10;Description automatically generated">
            <a:extLst>
              <a:ext uri="{FF2B5EF4-FFF2-40B4-BE49-F238E27FC236}">
                <a16:creationId xmlns:a16="http://schemas.microsoft.com/office/drawing/2014/main" id="{A6C0EAEF-700E-3A5E-D370-0AFBC8350D32}"/>
              </a:ext>
            </a:extLst>
          </p:cNvPr>
          <p:cNvPicPr>
            <a:picLocks noGrp="1" noChangeAspect="1"/>
          </p:cNvPicPr>
          <p:nvPr>
            <p:ph sz="quarter" idx="4"/>
          </p:nvPr>
        </p:nvPicPr>
        <p:blipFill>
          <a:blip r:embed="rId4"/>
          <a:stretch>
            <a:fillRect/>
          </a:stretch>
        </p:blipFill>
        <p:spPr>
          <a:xfrm>
            <a:off x="5303924" y="2419856"/>
            <a:ext cx="3452149" cy="3622169"/>
          </a:xfrm>
        </p:spPr>
      </p:pic>
      <p:pic>
        <p:nvPicPr>
          <p:cNvPr id="11" name="Audio 10">
            <a:hlinkClick r:id="" action="ppaction://media"/>
            <a:extLst>
              <a:ext uri="{FF2B5EF4-FFF2-40B4-BE49-F238E27FC236}">
                <a16:creationId xmlns:a16="http://schemas.microsoft.com/office/drawing/2014/main" id="{445413C8-C788-A20F-A42B-9A8E146BC7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03691920"/>
      </p:ext>
    </p:extLst>
  </p:cSld>
  <p:clrMapOvr>
    <a:masterClrMapping/>
  </p:clrMapOvr>
  <mc:AlternateContent xmlns:mc="http://schemas.openxmlformats.org/markup-compatibility/2006" xmlns:p14="http://schemas.microsoft.com/office/powerpoint/2010/main">
    <mc:Choice Requires="p14">
      <p:transition spd="slow" p14:dur="2000" advTm="71264"/>
    </mc:Choice>
    <mc:Fallback xmlns="">
      <p:transition spd="slow" advTm="71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19288-C06E-F4FB-EB25-90AC3D2A3DD8}"/>
              </a:ext>
            </a:extLst>
          </p:cNvPr>
          <p:cNvSpPr>
            <a:spLocks noGrp="1"/>
          </p:cNvSpPr>
          <p:nvPr>
            <p:ph type="title"/>
          </p:nvPr>
        </p:nvSpPr>
        <p:spPr/>
        <p:txBody>
          <a:bodyPr/>
          <a:lstStyle/>
          <a:p>
            <a:r>
              <a:rPr lang="en-US" dirty="0"/>
              <a:t>Building Blocks of Physical Science Highlights</a:t>
            </a:r>
          </a:p>
        </p:txBody>
      </p:sp>
      <p:sp>
        <p:nvSpPr>
          <p:cNvPr id="3" name="Text Placeholder 2">
            <a:extLst>
              <a:ext uri="{FF2B5EF4-FFF2-40B4-BE49-F238E27FC236}">
                <a16:creationId xmlns:a16="http://schemas.microsoft.com/office/drawing/2014/main" id="{E76B81E9-5F88-17A8-6EEC-39459356FE0D}"/>
              </a:ext>
            </a:extLst>
          </p:cNvPr>
          <p:cNvSpPr>
            <a:spLocks noGrp="1"/>
          </p:cNvSpPr>
          <p:nvPr>
            <p:ph type="body" idx="1"/>
          </p:nvPr>
        </p:nvSpPr>
        <p:spPr>
          <a:xfrm>
            <a:off x="675744" y="1757561"/>
            <a:ext cx="4185623" cy="576262"/>
          </a:xfrm>
        </p:spPr>
        <p:txBody>
          <a:bodyPr/>
          <a:lstStyle/>
          <a:p>
            <a:r>
              <a:rPr lang="en-US" dirty="0"/>
              <a:t>Overview</a:t>
            </a:r>
          </a:p>
        </p:txBody>
      </p:sp>
      <p:sp>
        <p:nvSpPr>
          <p:cNvPr id="4" name="Content Placeholder 3">
            <a:extLst>
              <a:ext uri="{FF2B5EF4-FFF2-40B4-BE49-F238E27FC236}">
                <a16:creationId xmlns:a16="http://schemas.microsoft.com/office/drawing/2014/main" id="{411F3F83-3FE4-1EA5-5035-BACCEC89BE41}"/>
              </a:ext>
            </a:extLst>
          </p:cNvPr>
          <p:cNvSpPr>
            <a:spLocks noGrp="1"/>
          </p:cNvSpPr>
          <p:nvPr>
            <p:ph sz="half" idx="2"/>
          </p:nvPr>
        </p:nvSpPr>
        <p:spPr>
          <a:xfrm>
            <a:off x="675744" y="2419856"/>
            <a:ext cx="4185623" cy="3621506"/>
          </a:xfrm>
        </p:spPr>
        <p:txBody>
          <a:bodyPr>
            <a:normAutofit fontScale="92500" lnSpcReduction="10000"/>
          </a:bodyPr>
          <a:lstStyle/>
          <a:p>
            <a:r>
              <a:rPr lang="en-US" dirty="0"/>
              <a:t>Next Generation Science Standards</a:t>
            </a:r>
          </a:p>
          <a:p>
            <a:r>
              <a:rPr lang="en-US" dirty="0"/>
              <a:t>10 sets of Reading Resources</a:t>
            </a:r>
          </a:p>
          <a:p>
            <a:r>
              <a:rPr lang="en-US" dirty="0"/>
              <a:t>Classroom Activities: </a:t>
            </a:r>
          </a:p>
          <a:p>
            <a:pPr lvl="1"/>
            <a:r>
              <a:rPr lang="en-US" dirty="0"/>
              <a:t>Two Ways to Change</a:t>
            </a:r>
          </a:p>
          <a:p>
            <a:pPr lvl="1"/>
            <a:r>
              <a:rPr lang="en-US" dirty="0"/>
              <a:t>Not Just in Lightbulbs</a:t>
            </a:r>
          </a:p>
          <a:p>
            <a:pPr lvl="1"/>
            <a:r>
              <a:rPr lang="en-US" dirty="0"/>
              <a:t>The Truth About Magnets</a:t>
            </a:r>
          </a:p>
          <a:p>
            <a:r>
              <a:rPr lang="en-US" dirty="0"/>
              <a:t>Differentiated Lesson Plans:</a:t>
            </a:r>
          </a:p>
          <a:p>
            <a:pPr lvl="1"/>
            <a:r>
              <a:rPr lang="en-US" dirty="0"/>
              <a:t>Simple Machines Jigsaw</a:t>
            </a:r>
          </a:p>
          <a:p>
            <a:pPr lvl="1"/>
            <a:r>
              <a:rPr lang="en-US" dirty="0"/>
              <a:t>The Truth of the Matter</a:t>
            </a:r>
          </a:p>
          <a:p>
            <a:pPr lvl="1"/>
            <a:r>
              <a:rPr lang="en-US" dirty="0"/>
              <a:t>Force and Motion in the Real World</a:t>
            </a:r>
          </a:p>
        </p:txBody>
      </p:sp>
      <p:sp>
        <p:nvSpPr>
          <p:cNvPr id="5" name="Text Placeholder 4">
            <a:extLst>
              <a:ext uri="{FF2B5EF4-FFF2-40B4-BE49-F238E27FC236}">
                <a16:creationId xmlns:a16="http://schemas.microsoft.com/office/drawing/2014/main" id="{4082DC04-6C3E-D10D-B295-604E6F668C24}"/>
              </a:ext>
            </a:extLst>
          </p:cNvPr>
          <p:cNvSpPr>
            <a:spLocks noGrp="1"/>
          </p:cNvSpPr>
          <p:nvPr>
            <p:ph type="body" sz="quarter" idx="3"/>
          </p:nvPr>
        </p:nvSpPr>
        <p:spPr>
          <a:xfrm>
            <a:off x="5088384" y="1757561"/>
            <a:ext cx="4185618" cy="576262"/>
          </a:xfrm>
        </p:spPr>
        <p:txBody>
          <a:bodyPr/>
          <a:lstStyle/>
          <a:p>
            <a:r>
              <a:rPr lang="en-US" dirty="0"/>
              <a:t>Classroom Activity</a:t>
            </a:r>
          </a:p>
        </p:txBody>
      </p:sp>
      <p:pic>
        <p:nvPicPr>
          <p:cNvPr id="8" name="Audio 7">
            <a:hlinkClick r:id="" action="ppaction://media"/>
            <a:extLst>
              <a:ext uri="{FF2B5EF4-FFF2-40B4-BE49-F238E27FC236}">
                <a16:creationId xmlns:a16="http://schemas.microsoft.com/office/drawing/2014/main" id="{09535AAB-8D64-BAAB-E668-06238856B2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pic>
        <p:nvPicPr>
          <p:cNvPr id="13" name="Content Placeholder 12" descr="Graphical user interface, text, application&#10;&#10;Description automatically generated">
            <a:extLst>
              <a:ext uri="{FF2B5EF4-FFF2-40B4-BE49-F238E27FC236}">
                <a16:creationId xmlns:a16="http://schemas.microsoft.com/office/drawing/2014/main" id="{0A5DCB25-289A-DCBF-140A-976F6FAAF671}"/>
              </a:ext>
            </a:extLst>
          </p:cNvPr>
          <p:cNvPicPr>
            <a:picLocks noGrp="1" noChangeAspect="1"/>
          </p:cNvPicPr>
          <p:nvPr>
            <p:ph sz="quarter" idx="4"/>
          </p:nvPr>
        </p:nvPicPr>
        <p:blipFill>
          <a:blip r:embed="rId5"/>
          <a:stretch>
            <a:fillRect/>
          </a:stretch>
        </p:blipFill>
        <p:spPr>
          <a:xfrm>
            <a:off x="5449331" y="2314352"/>
            <a:ext cx="3110864" cy="3727674"/>
          </a:xfrm>
        </p:spPr>
      </p:pic>
    </p:spTree>
    <p:extLst>
      <p:ext uri="{BB962C8B-B14F-4D97-AF65-F5344CB8AC3E}">
        <p14:creationId xmlns:p14="http://schemas.microsoft.com/office/powerpoint/2010/main" val="1121728784"/>
      </p:ext>
    </p:extLst>
  </p:cSld>
  <p:clrMapOvr>
    <a:masterClrMapping/>
  </p:clrMapOvr>
  <mc:AlternateContent xmlns:mc="http://schemas.openxmlformats.org/markup-compatibility/2006" xmlns:p14="http://schemas.microsoft.com/office/powerpoint/2010/main">
    <mc:Choice Requires="p14">
      <p:transition spd="slow" p14:dur="2000" advTm="62154"/>
    </mc:Choice>
    <mc:Fallback xmlns="">
      <p:transition spd="slow" advTm="62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Group 7">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cxnSp>
        <p:nvCxnSpPr>
          <p:cNvPr id="43" name="Straight Connector 19">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825A9B2-382C-E5A4-1A1D-53C0161684CD}"/>
              </a:ext>
            </a:extLst>
          </p:cNvPr>
          <p:cNvSpPr>
            <a:spLocks noGrp="1"/>
          </p:cNvSpPr>
          <p:nvPr>
            <p:ph type="ctrTitle"/>
          </p:nvPr>
        </p:nvSpPr>
        <p:spPr>
          <a:xfrm>
            <a:off x="643467" y="816638"/>
            <a:ext cx="3367359" cy="5224724"/>
          </a:xfrm>
        </p:spPr>
        <p:txBody>
          <a:bodyPr vert="horz" lIns="91440" tIns="45720" rIns="91440" bIns="45720" rtlCol="0" anchor="ctr">
            <a:normAutofit/>
          </a:bodyPr>
          <a:lstStyle/>
          <a:p>
            <a:pPr algn="l"/>
            <a:r>
              <a:rPr lang="en-US" sz="3600"/>
              <a:t>Coming Soon: </a:t>
            </a:r>
            <a:br>
              <a:rPr lang="en-US" sz="3600"/>
            </a:br>
            <a:r>
              <a:rPr lang="en-US" sz="3600"/>
              <a:t>More Building Blocks!</a:t>
            </a:r>
          </a:p>
        </p:txBody>
      </p:sp>
      <p:sp>
        <p:nvSpPr>
          <p:cNvPr id="3" name="Subtitle 2">
            <a:extLst>
              <a:ext uri="{FF2B5EF4-FFF2-40B4-BE49-F238E27FC236}">
                <a16:creationId xmlns:a16="http://schemas.microsoft.com/office/drawing/2014/main" id="{464DACDA-9F17-E13E-067E-A9AD0B959369}"/>
              </a:ext>
            </a:extLst>
          </p:cNvPr>
          <p:cNvSpPr>
            <a:spLocks noGrp="1"/>
          </p:cNvSpPr>
          <p:nvPr>
            <p:ph type="subTitle" idx="1"/>
          </p:nvPr>
        </p:nvSpPr>
        <p:spPr>
          <a:xfrm>
            <a:off x="4654295" y="816638"/>
            <a:ext cx="4619706" cy="5224724"/>
          </a:xfrm>
        </p:spPr>
        <p:txBody>
          <a:bodyPr vert="horz" lIns="91440" tIns="45720" rIns="91440" bIns="45720" rtlCol="0" anchor="ctr">
            <a:normAutofit/>
          </a:bodyPr>
          <a:lstStyle/>
          <a:p>
            <a:pPr algn="l">
              <a:buFont typeface="Wingdings 3" charset="2"/>
              <a:buChar char=""/>
            </a:pPr>
            <a:r>
              <a:rPr lang="en-US" dirty="0">
                <a:solidFill>
                  <a:schemeClr val="tx1">
                    <a:lumMod val="75000"/>
                    <a:lumOff val="25000"/>
                  </a:schemeClr>
                </a:solidFill>
              </a:rPr>
              <a:t> Math: Foundations</a:t>
            </a:r>
          </a:p>
          <a:p>
            <a:pPr algn="l">
              <a:buFont typeface="Wingdings 3" charset="2"/>
              <a:buChar char=""/>
            </a:pPr>
            <a:r>
              <a:rPr lang="en-US" dirty="0">
                <a:solidFill>
                  <a:schemeClr val="tx1">
                    <a:lumMod val="75000"/>
                    <a:lumOff val="25000"/>
                  </a:schemeClr>
                </a:solidFill>
              </a:rPr>
              <a:t> Computer Science</a:t>
            </a:r>
          </a:p>
          <a:p>
            <a:pPr algn="l">
              <a:buFont typeface="Wingdings 3" charset="2"/>
              <a:buChar char=""/>
            </a:pPr>
            <a:r>
              <a:rPr lang="en-US" dirty="0">
                <a:solidFill>
                  <a:schemeClr val="tx1">
                    <a:lumMod val="75000"/>
                    <a:lumOff val="25000"/>
                  </a:schemeClr>
                </a:solidFill>
              </a:rPr>
              <a:t> Math: Moving Beyond Foundations</a:t>
            </a:r>
          </a:p>
          <a:p>
            <a:pPr algn="l">
              <a:buFont typeface="Wingdings 3" charset="2"/>
              <a:buChar char=""/>
            </a:pPr>
            <a:r>
              <a:rPr lang="en-US" dirty="0">
                <a:solidFill>
                  <a:schemeClr val="tx1">
                    <a:lumMod val="75000"/>
                    <a:lumOff val="25000"/>
                  </a:schemeClr>
                </a:solidFill>
              </a:rPr>
              <a:t> Chemistry</a:t>
            </a:r>
          </a:p>
          <a:p>
            <a:pPr algn="l">
              <a:buFont typeface="Wingdings 3" charset="2"/>
              <a:buChar char=""/>
            </a:pPr>
            <a:r>
              <a:rPr lang="en-US" dirty="0">
                <a:solidFill>
                  <a:schemeClr val="tx1">
                    <a:lumMod val="75000"/>
                    <a:lumOff val="25000"/>
                  </a:schemeClr>
                </a:solidFill>
              </a:rPr>
              <a:t> Geography</a:t>
            </a:r>
          </a:p>
        </p:txBody>
      </p:sp>
    </p:spTree>
    <p:extLst>
      <p:ext uri="{BB962C8B-B14F-4D97-AF65-F5344CB8AC3E}">
        <p14:creationId xmlns:p14="http://schemas.microsoft.com/office/powerpoint/2010/main" val="921053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3" name="Rectangle 2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634A4F32-1054-F5DC-4E20-6467B447296F}"/>
              </a:ext>
            </a:extLst>
          </p:cNvPr>
          <p:cNvSpPr>
            <a:spLocks noGrp="1"/>
          </p:cNvSpPr>
          <p:nvPr>
            <p:ph type="title"/>
          </p:nvPr>
        </p:nvSpPr>
        <p:spPr>
          <a:xfrm>
            <a:off x="673754" y="643467"/>
            <a:ext cx="4203045" cy="1375608"/>
          </a:xfrm>
        </p:spPr>
        <p:txBody>
          <a:bodyPr vert="horz" lIns="91440" tIns="45720" rIns="91440" bIns="45720" rtlCol="0" anchor="ctr">
            <a:normAutofit/>
          </a:bodyPr>
          <a:lstStyle/>
          <a:p>
            <a:r>
              <a:rPr lang="en-US" dirty="0">
                <a:solidFill>
                  <a:schemeClr val="bg1"/>
                </a:solidFill>
              </a:rPr>
              <a:t>For Educators</a:t>
            </a:r>
          </a:p>
        </p:txBody>
      </p:sp>
      <p:sp>
        <p:nvSpPr>
          <p:cNvPr id="4" name="Content Placeholder 3">
            <a:extLst>
              <a:ext uri="{FF2B5EF4-FFF2-40B4-BE49-F238E27FC236}">
                <a16:creationId xmlns:a16="http://schemas.microsoft.com/office/drawing/2014/main" id="{CE2072A0-62F2-E8A3-A2EE-983C57E78E10}"/>
              </a:ext>
            </a:extLst>
          </p:cNvPr>
          <p:cNvSpPr>
            <a:spLocks noGrp="1"/>
          </p:cNvSpPr>
          <p:nvPr>
            <p:ph sz="half" idx="2"/>
          </p:nvPr>
        </p:nvSpPr>
        <p:spPr>
          <a:xfrm>
            <a:off x="673754" y="2019075"/>
            <a:ext cx="3973943" cy="4053943"/>
          </a:xfrm>
        </p:spPr>
        <p:txBody>
          <a:bodyPr vert="horz" lIns="91440" tIns="45720" rIns="91440" bIns="45720" rtlCol="0">
            <a:normAutofit fontScale="92500" lnSpcReduction="10000"/>
          </a:bodyPr>
          <a:lstStyle/>
          <a:p>
            <a:r>
              <a:rPr lang="en-US" dirty="0">
                <a:solidFill>
                  <a:schemeClr val="bg1"/>
                </a:solidFill>
              </a:rPr>
              <a:t>Organized by series</a:t>
            </a:r>
          </a:p>
          <a:p>
            <a:r>
              <a:rPr lang="en-US" dirty="0">
                <a:solidFill>
                  <a:schemeClr val="bg1"/>
                </a:solidFill>
              </a:rPr>
              <a:t>Current series: </a:t>
            </a:r>
          </a:p>
          <a:p>
            <a:pPr lvl="1"/>
            <a:r>
              <a:rPr lang="en-US" dirty="0">
                <a:solidFill>
                  <a:schemeClr val="bg1"/>
                </a:solidFill>
              </a:rPr>
              <a:t>Finance</a:t>
            </a:r>
          </a:p>
          <a:p>
            <a:pPr lvl="1"/>
            <a:r>
              <a:rPr lang="en-US" dirty="0">
                <a:solidFill>
                  <a:schemeClr val="bg1"/>
                </a:solidFill>
              </a:rPr>
              <a:t>Human Body</a:t>
            </a:r>
          </a:p>
          <a:p>
            <a:pPr lvl="1"/>
            <a:r>
              <a:rPr lang="en-US" dirty="0">
                <a:solidFill>
                  <a:schemeClr val="bg1"/>
                </a:solidFill>
              </a:rPr>
              <a:t>Animals and Plants</a:t>
            </a:r>
          </a:p>
          <a:p>
            <a:pPr lvl="1"/>
            <a:r>
              <a:rPr lang="en-US" dirty="0">
                <a:solidFill>
                  <a:schemeClr val="bg1"/>
                </a:solidFill>
              </a:rPr>
              <a:t>Physical Science</a:t>
            </a:r>
          </a:p>
          <a:p>
            <a:r>
              <a:rPr lang="en-US" dirty="0">
                <a:solidFill>
                  <a:schemeClr val="bg1"/>
                </a:solidFill>
              </a:rPr>
              <a:t>Coming soon:</a:t>
            </a:r>
          </a:p>
          <a:p>
            <a:pPr lvl="1"/>
            <a:r>
              <a:rPr lang="en-US" dirty="0">
                <a:solidFill>
                  <a:schemeClr val="bg1"/>
                </a:solidFill>
              </a:rPr>
              <a:t>Math: Foundations</a:t>
            </a:r>
          </a:p>
          <a:p>
            <a:pPr lvl="1"/>
            <a:r>
              <a:rPr lang="en-US" dirty="0">
                <a:solidFill>
                  <a:schemeClr val="bg1"/>
                </a:solidFill>
              </a:rPr>
              <a:t>Computer Science</a:t>
            </a:r>
          </a:p>
          <a:p>
            <a:pPr lvl="1"/>
            <a:r>
              <a:rPr lang="en-US" dirty="0">
                <a:solidFill>
                  <a:schemeClr val="bg1"/>
                </a:solidFill>
              </a:rPr>
              <a:t>Math: Moving Beyond Foundations</a:t>
            </a:r>
          </a:p>
          <a:p>
            <a:pPr lvl="1"/>
            <a:r>
              <a:rPr lang="en-US" dirty="0">
                <a:solidFill>
                  <a:schemeClr val="bg1"/>
                </a:solidFill>
              </a:rPr>
              <a:t>Geography</a:t>
            </a:r>
          </a:p>
          <a:p>
            <a:pPr lvl="1"/>
            <a:r>
              <a:rPr lang="en-US" dirty="0">
                <a:solidFill>
                  <a:schemeClr val="bg1"/>
                </a:solidFill>
              </a:rPr>
              <a:t>Chemistry</a:t>
            </a:r>
          </a:p>
        </p:txBody>
      </p:sp>
      <p:pic>
        <p:nvPicPr>
          <p:cNvPr id="6" name="Content Placeholder 5" descr="Graphical user interface, application&#10;&#10;Description automatically generated">
            <a:extLst>
              <a:ext uri="{FF2B5EF4-FFF2-40B4-BE49-F238E27FC236}">
                <a16:creationId xmlns:a16="http://schemas.microsoft.com/office/drawing/2014/main" id="{A678EF49-2516-4D04-9EE5-08E5FF2E9663}"/>
              </a:ext>
            </a:extLst>
          </p:cNvPr>
          <p:cNvPicPr>
            <a:picLocks noGrp="1" noChangeAspect="1"/>
          </p:cNvPicPr>
          <p:nvPr>
            <p:ph sz="half" idx="1"/>
          </p:nvPr>
        </p:nvPicPr>
        <p:blipFill>
          <a:blip r:embed="rId4"/>
          <a:stretch>
            <a:fillRect/>
          </a:stretch>
        </p:blipFill>
        <p:spPr>
          <a:xfrm>
            <a:off x="6096001" y="1211038"/>
            <a:ext cx="5143500" cy="4423408"/>
          </a:xfrm>
          <a:prstGeom prst="rect">
            <a:avLst/>
          </a:prstGeom>
        </p:spPr>
      </p:pic>
      <p:sp>
        <p:nvSpPr>
          <p:cNvPr id="29" name="Isosceles Triangle 2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0" name="Audio 9">
            <a:hlinkClick r:id="" action="ppaction://media"/>
            <a:extLst>
              <a:ext uri="{FF2B5EF4-FFF2-40B4-BE49-F238E27FC236}">
                <a16:creationId xmlns:a16="http://schemas.microsoft.com/office/drawing/2014/main" id="{80521A55-06CD-84A9-DC42-9715CEDC96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57785119"/>
      </p:ext>
    </p:extLst>
  </p:cSld>
  <p:clrMapOvr>
    <a:masterClrMapping/>
  </p:clrMapOvr>
  <mc:AlternateContent xmlns:mc="http://schemas.openxmlformats.org/markup-compatibility/2006" xmlns:p14="http://schemas.microsoft.com/office/powerpoint/2010/main">
    <mc:Choice Requires="p14">
      <p:transition spd="slow" p14:dur="2000" advTm="47936"/>
    </mc:Choice>
    <mc:Fallback xmlns="">
      <p:transition spd="slow" advTm="47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19288-C06E-F4FB-EB25-90AC3D2A3DD8}"/>
              </a:ext>
            </a:extLst>
          </p:cNvPr>
          <p:cNvSpPr>
            <a:spLocks noGrp="1"/>
          </p:cNvSpPr>
          <p:nvPr>
            <p:ph type="title"/>
          </p:nvPr>
        </p:nvSpPr>
        <p:spPr/>
        <p:txBody>
          <a:bodyPr/>
          <a:lstStyle/>
          <a:p>
            <a:r>
              <a:rPr lang="en-US" dirty="0"/>
              <a:t>Building Blocks of Math: Foundations Highlights</a:t>
            </a:r>
          </a:p>
        </p:txBody>
      </p:sp>
      <p:sp>
        <p:nvSpPr>
          <p:cNvPr id="3" name="Text Placeholder 2">
            <a:extLst>
              <a:ext uri="{FF2B5EF4-FFF2-40B4-BE49-F238E27FC236}">
                <a16:creationId xmlns:a16="http://schemas.microsoft.com/office/drawing/2014/main" id="{E76B81E9-5F88-17A8-6EEC-39459356FE0D}"/>
              </a:ext>
            </a:extLst>
          </p:cNvPr>
          <p:cNvSpPr>
            <a:spLocks noGrp="1"/>
          </p:cNvSpPr>
          <p:nvPr>
            <p:ph type="body" idx="1"/>
          </p:nvPr>
        </p:nvSpPr>
        <p:spPr>
          <a:xfrm>
            <a:off x="675744" y="1757561"/>
            <a:ext cx="4185623" cy="576262"/>
          </a:xfrm>
        </p:spPr>
        <p:txBody>
          <a:bodyPr/>
          <a:lstStyle/>
          <a:p>
            <a:r>
              <a:rPr lang="en-US" dirty="0"/>
              <a:t>Overview</a:t>
            </a:r>
          </a:p>
        </p:txBody>
      </p:sp>
      <p:sp>
        <p:nvSpPr>
          <p:cNvPr id="4" name="Content Placeholder 3">
            <a:extLst>
              <a:ext uri="{FF2B5EF4-FFF2-40B4-BE49-F238E27FC236}">
                <a16:creationId xmlns:a16="http://schemas.microsoft.com/office/drawing/2014/main" id="{411F3F83-3FE4-1EA5-5035-BACCEC89BE41}"/>
              </a:ext>
            </a:extLst>
          </p:cNvPr>
          <p:cNvSpPr>
            <a:spLocks noGrp="1"/>
          </p:cNvSpPr>
          <p:nvPr>
            <p:ph sz="half" idx="2"/>
          </p:nvPr>
        </p:nvSpPr>
        <p:spPr>
          <a:xfrm>
            <a:off x="675744" y="2419856"/>
            <a:ext cx="4185623" cy="3828544"/>
          </a:xfrm>
        </p:spPr>
        <p:txBody>
          <a:bodyPr>
            <a:normAutofit fontScale="92500" lnSpcReduction="20000"/>
          </a:bodyPr>
          <a:lstStyle/>
          <a:p>
            <a:r>
              <a:rPr lang="en-US" dirty="0"/>
              <a:t>Common Core State Standards for Mathematical Practice and Common Core State Mathematics Standards</a:t>
            </a:r>
          </a:p>
          <a:p>
            <a:r>
              <a:rPr lang="en-US" dirty="0"/>
              <a:t>6 sets of Reading Resources</a:t>
            </a:r>
          </a:p>
          <a:p>
            <a:r>
              <a:rPr lang="en-US" dirty="0"/>
              <a:t>Classroom Activities: </a:t>
            </a:r>
          </a:p>
          <a:p>
            <a:pPr lvl="1"/>
            <a:r>
              <a:rPr lang="en-US" dirty="0"/>
              <a:t>Addition Strategy Spotlight</a:t>
            </a:r>
          </a:p>
          <a:p>
            <a:pPr lvl="1"/>
            <a:r>
              <a:rPr lang="en-US" dirty="0"/>
              <a:t>Subtraction Strategy Spotlight</a:t>
            </a:r>
          </a:p>
          <a:p>
            <a:pPr lvl="1"/>
            <a:r>
              <a:rPr lang="en-US" dirty="0"/>
              <a:t>Multiplication Strategy Spotlight</a:t>
            </a:r>
          </a:p>
          <a:p>
            <a:pPr lvl="1"/>
            <a:r>
              <a:rPr lang="en-US" dirty="0"/>
              <a:t>Division Strategy Spotlight</a:t>
            </a:r>
          </a:p>
          <a:p>
            <a:r>
              <a:rPr lang="en-US" dirty="0"/>
              <a:t>Differentiated Lesson Plans:</a:t>
            </a:r>
          </a:p>
          <a:p>
            <a:pPr lvl="1"/>
            <a:r>
              <a:rPr lang="en-US" dirty="0"/>
              <a:t>Introduction to Equivalent Fractions</a:t>
            </a:r>
          </a:p>
          <a:p>
            <a:pPr lvl="1"/>
            <a:r>
              <a:rPr lang="en-US" dirty="0"/>
              <a:t>Operation Round Up</a:t>
            </a:r>
          </a:p>
        </p:txBody>
      </p:sp>
      <p:sp>
        <p:nvSpPr>
          <p:cNvPr id="5" name="Text Placeholder 4">
            <a:extLst>
              <a:ext uri="{FF2B5EF4-FFF2-40B4-BE49-F238E27FC236}">
                <a16:creationId xmlns:a16="http://schemas.microsoft.com/office/drawing/2014/main" id="{4082DC04-6C3E-D10D-B295-604E6F668C24}"/>
              </a:ext>
            </a:extLst>
          </p:cNvPr>
          <p:cNvSpPr>
            <a:spLocks noGrp="1"/>
          </p:cNvSpPr>
          <p:nvPr>
            <p:ph type="body" sz="quarter" idx="3"/>
          </p:nvPr>
        </p:nvSpPr>
        <p:spPr>
          <a:xfrm>
            <a:off x="5088384" y="1757561"/>
            <a:ext cx="4185618" cy="576262"/>
          </a:xfrm>
        </p:spPr>
        <p:txBody>
          <a:bodyPr/>
          <a:lstStyle/>
          <a:p>
            <a:r>
              <a:rPr lang="en-US" dirty="0"/>
              <a:t>Classroom Activity</a:t>
            </a:r>
          </a:p>
        </p:txBody>
      </p:sp>
      <p:sp>
        <p:nvSpPr>
          <p:cNvPr id="7" name="Content Placeholder 6">
            <a:extLst>
              <a:ext uri="{FF2B5EF4-FFF2-40B4-BE49-F238E27FC236}">
                <a16:creationId xmlns:a16="http://schemas.microsoft.com/office/drawing/2014/main" id="{9EBE329B-4EEF-A6DF-114A-275246A9DDDA}"/>
              </a:ext>
            </a:extLst>
          </p:cNvPr>
          <p:cNvSpPr>
            <a:spLocks noGrp="1"/>
          </p:cNvSpPr>
          <p:nvPr>
            <p:ph sz="quarter" idx="4"/>
          </p:nvPr>
        </p:nvSpPr>
        <p:spPr/>
        <p:txBody>
          <a:bodyPr>
            <a:normAutofit fontScale="92500" lnSpcReduction="20000"/>
          </a:bodyPr>
          <a:lstStyle/>
          <a:p>
            <a:r>
              <a:rPr lang="en-US" dirty="0"/>
              <a:t>INSERT IMAGE of Multiplication Strategy Spotlight </a:t>
            </a:r>
            <a:r>
              <a:rPr lang="en-US"/>
              <a:t>when updated on site</a:t>
            </a:r>
            <a:endParaRPr lang="en-US" dirty="0"/>
          </a:p>
        </p:txBody>
      </p:sp>
      <p:pic>
        <p:nvPicPr>
          <p:cNvPr id="11" name="Audio 10">
            <a:hlinkClick r:id="" action="ppaction://media"/>
            <a:extLst>
              <a:ext uri="{FF2B5EF4-FFF2-40B4-BE49-F238E27FC236}">
                <a16:creationId xmlns:a16="http://schemas.microsoft.com/office/drawing/2014/main" id="{777835D3-1346-47A4-A4DC-B2356BE384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39335621"/>
      </p:ext>
    </p:extLst>
  </p:cSld>
  <p:clrMapOvr>
    <a:masterClrMapping/>
  </p:clrMapOvr>
  <mc:AlternateContent xmlns:mc="http://schemas.openxmlformats.org/markup-compatibility/2006" xmlns:p14="http://schemas.microsoft.com/office/powerpoint/2010/main">
    <mc:Choice Requires="p14">
      <p:transition spd="slow" p14:dur="2000" advTm="219221"/>
    </mc:Choice>
    <mc:Fallback xmlns="">
      <p:transition spd="slow" advTm="219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Group 13">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5" name="Straight Connector 14">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68C5CB05-30D8-5D8F-20E9-7FE0CAE389F6}"/>
              </a:ext>
            </a:extLst>
          </p:cNvPr>
          <p:cNvSpPr>
            <a:spLocks noGrp="1"/>
          </p:cNvSpPr>
          <p:nvPr>
            <p:ph type="title"/>
          </p:nvPr>
        </p:nvSpPr>
        <p:spPr>
          <a:xfrm>
            <a:off x="676746" y="609600"/>
            <a:ext cx="3729076" cy="1320800"/>
          </a:xfrm>
        </p:spPr>
        <p:txBody>
          <a:bodyPr vert="horz" lIns="91440" tIns="45720" rIns="91440" bIns="45720" rtlCol="0" anchor="ctr">
            <a:normAutofit/>
          </a:bodyPr>
          <a:lstStyle/>
          <a:p>
            <a:r>
              <a:rPr lang="en-US" dirty="0"/>
              <a:t>Mini Sites</a:t>
            </a:r>
          </a:p>
        </p:txBody>
      </p:sp>
      <p:sp>
        <p:nvSpPr>
          <p:cNvPr id="9" name="Content Placeholder 8">
            <a:extLst>
              <a:ext uri="{FF2B5EF4-FFF2-40B4-BE49-F238E27FC236}">
                <a16:creationId xmlns:a16="http://schemas.microsoft.com/office/drawing/2014/main" id="{7CD5A4B4-3D66-BB5E-CFE8-F6A756D4001D}"/>
              </a:ext>
            </a:extLst>
          </p:cNvPr>
          <p:cNvSpPr>
            <a:spLocks noGrp="1"/>
          </p:cNvSpPr>
          <p:nvPr>
            <p:ph sz="half" idx="1"/>
          </p:nvPr>
        </p:nvSpPr>
        <p:spPr>
          <a:xfrm>
            <a:off x="257189" y="2121641"/>
            <a:ext cx="3720916" cy="3560733"/>
          </a:xfrm>
        </p:spPr>
        <p:txBody>
          <a:bodyPr vert="horz" lIns="91440" tIns="45720" rIns="91440" bIns="45720" rtlCol="0">
            <a:normAutofit/>
          </a:bodyPr>
          <a:lstStyle/>
          <a:p>
            <a:r>
              <a:rPr lang="en-US" dirty="0"/>
              <a:t>Each series has its own mini site that contains</a:t>
            </a:r>
          </a:p>
          <a:p>
            <a:pPr lvl="1"/>
            <a:r>
              <a:rPr lang="en-US" dirty="0"/>
              <a:t>A brief overview</a:t>
            </a:r>
          </a:p>
          <a:p>
            <a:pPr lvl="1"/>
            <a:r>
              <a:rPr lang="en-US" dirty="0"/>
              <a:t>Standards Alignment</a:t>
            </a:r>
          </a:p>
          <a:p>
            <a:pPr lvl="1"/>
            <a:r>
              <a:rPr lang="en-US" dirty="0"/>
              <a:t>Reading Resources</a:t>
            </a:r>
          </a:p>
          <a:p>
            <a:pPr lvl="1"/>
            <a:r>
              <a:rPr lang="en-US" dirty="0"/>
              <a:t>Classroom Activities</a:t>
            </a:r>
          </a:p>
          <a:p>
            <a:pPr lvl="1"/>
            <a:r>
              <a:rPr lang="en-US" dirty="0"/>
              <a:t>Differentiated Lesson Plans</a:t>
            </a:r>
          </a:p>
        </p:txBody>
      </p:sp>
      <p:pic>
        <p:nvPicPr>
          <p:cNvPr id="7" name="Content Placeholder 5" descr="Graphical user interface, text, application&#10;&#10;Description automatically generated">
            <a:extLst>
              <a:ext uri="{FF2B5EF4-FFF2-40B4-BE49-F238E27FC236}">
                <a16:creationId xmlns:a16="http://schemas.microsoft.com/office/drawing/2014/main" id="{B0892A57-FCE3-D164-76EA-7DEE2C5AB8C3}"/>
              </a:ext>
            </a:extLst>
          </p:cNvPr>
          <p:cNvPicPr>
            <a:picLocks noGrp="1" noChangeAspect="1"/>
          </p:cNvPicPr>
          <p:nvPr>
            <p:ph sz="half" idx="2"/>
          </p:nvPr>
        </p:nvPicPr>
        <p:blipFill>
          <a:blip r:embed="rId4"/>
          <a:stretch>
            <a:fillRect/>
          </a:stretch>
        </p:blipFill>
        <p:spPr>
          <a:xfrm>
            <a:off x="4290467" y="2121641"/>
            <a:ext cx="5504670" cy="2614717"/>
          </a:xfrm>
          <a:prstGeom prst="rect">
            <a:avLst/>
          </a:prstGeom>
        </p:spPr>
      </p:pic>
      <p:pic>
        <p:nvPicPr>
          <p:cNvPr id="25" name="Audio 24">
            <a:hlinkClick r:id="" action="ppaction://media"/>
            <a:extLst>
              <a:ext uri="{FF2B5EF4-FFF2-40B4-BE49-F238E27FC236}">
                <a16:creationId xmlns:a16="http://schemas.microsoft.com/office/drawing/2014/main" id="{991342C9-C62A-7481-CA94-35FE26EF9C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90674028"/>
      </p:ext>
    </p:extLst>
  </p:cSld>
  <p:clrMapOvr>
    <a:masterClrMapping/>
  </p:clrMapOvr>
  <mc:AlternateContent xmlns:mc="http://schemas.openxmlformats.org/markup-compatibility/2006" xmlns:p14="http://schemas.microsoft.com/office/powerpoint/2010/main">
    <mc:Choice Requires="p14">
      <p:transition spd="slow" p14:dur="2000" advTm="21386"/>
    </mc:Choice>
    <mc:Fallback xmlns="">
      <p:transition spd="slow" advTm="21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3" name="Rectangle 2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634A4F32-1054-F5DC-4E20-6467B447296F}"/>
              </a:ext>
            </a:extLst>
          </p:cNvPr>
          <p:cNvSpPr>
            <a:spLocks noGrp="1"/>
          </p:cNvSpPr>
          <p:nvPr>
            <p:ph type="title"/>
          </p:nvPr>
        </p:nvSpPr>
        <p:spPr>
          <a:xfrm>
            <a:off x="673754" y="643467"/>
            <a:ext cx="4203045" cy="1375608"/>
          </a:xfrm>
        </p:spPr>
        <p:txBody>
          <a:bodyPr vert="horz" lIns="91440" tIns="45720" rIns="91440" bIns="45720" rtlCol="0" anchor="ctr">
            <a:normAutofit/>
          </a:bodyPr>
          <a:lstStyle/>
          <a:p>
            <a:r>
              <a:rPr lang="en-US" dirty="0">
                <a:solidFill>
                  <a:schemeClr val="bg1"/>
                </a:solidFill>
              </a:rPr>
              <a:t>Standards Alignment</a:t>
            </a:r>
          </a:p>
        </p:txBody>
      </p:sp>
      <p:sp>
        <p:nvSpPr>
          <p:cNvPr id="4" name="Content Placeholder 3">
            <a:extLst>
              <a:ext uri="{FF2B5EF4-FFF2-40B4-BE49-F238E27FC236}">
                <a16:creationId xmlns:a16="http://schemas.microsoft.com/office/drawing/2014/main" id="{CE2072A0-62F2-E8A3-A2EE-983C57E78E10}"/>
              </a:ext>
            </a:extLst>
          </p:cNvPr>
          <p:cNvSpPr>
            <a:spLocks noGrp="1"/>
          </p:cNvSpPr>
          <p:nvPr>
            <p:ph sz="half" idx="2"/>
          </p:nvPr>
        </p:nvSpPr>
        <p:spPr>
          <a:xfrm>
            <a:off x="673754" y="2160590"/>
            <a:ext cx="3973943" cy="3440110"/>
          </a:xfrm>
        </p:spPr>
        <p:txBody>
          <a:bodyPr vert="horz" lIns="91440" tIns="45720" rIns="91440" bIns="45720" rtlCol="0">
            <a:normAutofit lnSpcReduction="10000"/>
          </a:bodyPr>
          <a:lstStyle/>
          <a:p>
            <a:r>
              <a:rPr lang="en-US" dirty="0">
                <a:solidFill>
                  <a:schemeClr val="bg1"/>
                </a:solidFill>
              </a:rPr>
              <a:t>Building Blocks books are aligned to nationally recognized standards:</a:t>
            </a:r>
          </a:p>
          <a:p>
            <a:pPr lvl="1"/>
            <a:r>
              <a:rPr lang="en-US" dirty="0">
                <a:solidFill>
                  <a:schemeClr val="bg1"/>
                </a:solidFill>
              </a:rPr>
              <a:t>Common Core State Standards</a:t>
            </a:r>
          </a:p>
          <a:p>
            <a:pPr lvl="1"/>
            <a:r>
              <a:rPr lang="en-US" dirty="0">
                <a:solidFill>
                  <a:schemeClr val="bg1"/>
                </a:solidFill>
              </a:rPr>
              <a:t>Next Generation Science Standards</a:t>
            </a:r>
          </a:p>
          <a:p>
            <a:pPr lvl="1"/>
            <a:r>
              <a:rPr lang="en-US" dirty="0">
                <a:solidFill>
                  <a:schemeClr val="bg1"/>
                </a:solidFill>
              </a:rPr>
              <a:t>National Standards for Personal Financial Education</a:t>
            </a:r>
          </a:p>
          <a:p>
            <a:pPr lvl="1"/>
            <a:r>
              <a:rPr lang="en-US" dirty="0">
                <a:solidFill>
                  <a:schemeClr val="bg1"/>
                </a:solidFill>
              </a:rPr>
              <a:t>CDC National Health Education Standards</a:t>
            </a:r>
          </a:p>
          <a:p>
            <a:pPr lvl="1"/>
            <a:r>
              <a:rPr lang="en-US" dirty="0">
                <a:solidFill>
                  <a:schemeClr val="bg1"/>
                </a:solidFill>
              </a:rPr>
              <a:t>And more! </a:t>
            </a:r>
          </a:p>
          <a:p>
            <a:pPr marL="457200" lvl="1" indent="0"/>
            <a:endParaRPr lang="en-US" dirty="0">
              <a:solidFill>
                <a:schemeClr val="bg1"/>
              </a:solidFill>
            </a:endParaRPr>
          </a:p>
        </p:txBody>
      </p:sp>
      <p:sp>
        <p:nvSpPr>
          <p:cNvPr id="29" name="Isosceles Triangle 2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24" name="Content Placeholder 23">
            <a:extLst>
              <a:ext uri="{FF2B5EF4-FFF2-40B4-BE49-F238E27FC236}">
                <a16:creationId xmlns:a16="http://schemas.microsoft.com/office/drawing/2014/main" id="{85FCC5C4-0DCD-1314-3A41-A28C70E714BA}"/>
              </a:ext>
            </a:extLst>
          </p:cNvPr>
          <p:cNvPicPr>
            <a:picLocks noGrp="1" noChangeAspect="1"/>
          </p:cNvPicPr>
          <p:nvPr>
            <p:ph sz="half" idx="1"/>
          </p:nvPr>
        </p:nvPicPr>
        <p:blipFill>
          <a:blip r:embed="rId4"/>
          <a:stretch>
            <a:fillRect/>
          </a:stretch>
        </p:blipFill>
        <p:spPr>
          <a:xfrm>
            <a:off x="5736686" y="558729"/>
            <a:ext cx="4514400" cy="1890751"/>
          </a:xfrm>
          <a:prstGeom prst="rect">
            <a:avLst/>
          </a:prstGeom>
        </p:spPr>
      </p:pic>
      <p:pic>
        <p:nvPicPr>
          <p:cNvPr id="26" name="Picture 25">
            <a:extLst>
              <a:ext uri="{FF2B5EF4-FFF2-40B4-BE49-F238E27FC236}">
                <a16:creationId xmlns:a16="http://schemas.microsoft.com/office/drawing/2014/main" id="{8C7C026F-B61C-512A-2A40-86AC7578A041}"/>
              </a:ext>
            </a:extLst>
          </p:cNvPr>
          <p:cNvPicPr>
            <a:picLocks noChangeAspect="1"/>
          </p:cNvPicPr>
          <p:nvPr/>
        </p:nvPicPr>
        <p:blipFill>
          <a:blip r:embed="rId5"/>
          <a:stretch>
            <a:fillRect/>
          </a:stretch>
        </p:blipFill>
        <p:spPr>
          <a:xfrm>
            <a:off x="8472846" y="5058677"/>
            <a:ext cx="2014782" cy="1514991"/>
          </a:xfrm>
          <a:prstGeom prst="rect">
            <a:avLst/>
          </a:prstGeom>
        </p:spPr>
      </p:pic>
      <p:pic>
        <p:nvPicPr>
          <p:cNvPr id="28" name="Picture 27">
            <a:extLst>
              <a:ext uri="{FF2B5EF4-FFF2-40B4-BE49-F238E27FC236}">
                <a16:creationId xmlns:a16="http://schemas.microsoft.com/office/drawing/2014/main" id="{AD985D09-EB0D-F239-9762-5A6BC29BC897}"/>
              </a:ext>
            </a:extLst>
          </p:cNvPr>
          <p:cNvPicPr>
            <a:picLocks noChangeAspect="1"/>
          </p:cNvPicPr>
          <p:nvPr/>
        </p:nvPicPr>
        <p:blipFill>
          <a:blip r:embed="rId6"/>
          <a:stretch>
            <a:fillRect/>
          </a:stretch>
        </p:blipFill>
        <p:spPr>
          <a:xfrm>
            <a:off x="8826924" y="2604426"/>
            <a:ext cx="2973911" cy="1380744"/>
          </a:xfrm>
          <a:prstGeom prst="rect">
            <a:avLst/>
          </a:prstGeom>
        </p:spPr>
      </p:pic>
      <p:pic>
        <p:nvPicPr>
          <p:cNvPr id="30" name="Picture 29">
            <a:extLst>
              <a:ext uri="{FF2B5EF4-FFF2-40B4-BE49-F238E27FC236}">
                <a16:creationId xmlns:a16="http://schemas.microsoft.com/office/drawing/2014/main" id="{19DA5275-BF65-C391-28EE-56846A15BF00}"/>
              </a:ext>
            </a:extLst>
          </p:cNvPr>
          <p:cNvPicPr>
            <a:picLocks noChangeAspect="1"/>
          </p:cNvPicPr>
          <p:nvPr/>
        </p:nvPicPr>
        <p:blipFill>
          <a:blip r:embed="rId7"/>
          <a:stretch>
            <a:fillRect/>
          </a:stretch>
        </p:blipFill>
        <p:spPr>
          <a:xfrm>
            <a:off x="5777653" y="3424766"/>
            <a:ext cx="2382150" cy="1382235"/>
          </a:xfrm>
          <a:prstGeom prst="rect">
            <a:avLst/>
          </a:prstGeom>
        </p:spPr>
      </p:pic>
      <p:pic>
        <p:nvPicPr>
          <p:cNvPr id="10" name="Audio 9">
            <a:hlinkClick r:id="" action="ppaction://media"/>
            <a:extLst>
              <a:ext uri="{FF2B5EF4-FFF2-40B4-BE49-F238E27FC236}">
                <a16:creationId xmlns:a16="http://schemas.microsoft.com/office/drawing/2014/main" id="{53604F92-A098-DB47-0A76-0F996DE0DC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70240444"/>
      </p:ext>
    </p:extLst>
  </p:cSld>
  <p:clrMapOvr>
    <a:masterClrMapping/>
  </p:clrMapOvr>
  <mc:AlternateContent xmlns:mc="http://schemas.openxmlformats.org/markup-compatibility/2006" xmlns:p14="http://schemas.microsoft.com/office/powerpoint/2010/main">
    <mc:Choice Requires="p14">
      <p:transition spd="slow" p14:dur="2000" advTm="26901"/>
    </mc:Choice>
    <mc:Fallback xmlns="">
      <p:transition spd="slow" advTm="26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0252E-C95B-6577-DF82-5332EBEDA89B}"/>
              </a:ext>
            </a:extLst>
          </p:cNvPr>
          <p:cNvSpPr>
            <a:spLocks noGrp="1"/>
          </p:cNvSpPr>
          <p:nvPr>
            <p:ph type="title"/>
          </p:nvPr>
        </p:nvSpPr>
        <p:spPr/>
        <p:txBody>
          <a:bodyPr/>
          <a:lstStyle/>
          <a:p>
            <a:r>
              <a:rPr lang="en-US" dirty="0"/>
              <a:t>What Are Standards?</a:t>
            </a:r>
          </a:p>
        </p:txBody>
      </p:sp>
      <p:graphicFrame>
        <p:nvGraphicFramePr>
          <p:cNvPr id="5" name="Content Placeholder 2">
            <a:extLst>
              <a:ext uri="{FF2B5EF4-FFF2-40B4-BE49-F238E27FC236}">
                <a16:creationId xmlns:a16="http://schemas.microsoft.com/office/drawing/2014/main" id="{2DB3E9B2-5A5F-0268-DA5E-727ED8546376}"/>
              </a:ext>
            </a:extLst>
          </p:cNvPr>
          <p:cNvGraphicFramePr>
            <a:graphicFrameLocks noGrp="1"/>
          </p:cNvGraphicFramePr>
          <p:nvPr>
            <p:ph idx="1"/>
            <p:extLst>
              <p:ext uri="{D42A27DB-BD31-4B8C-83A1-F6EECF244321}">
                <p14:modId xmlns:p14="http://schemas.microsoft.com/office/powerpoint/2010/main" val="906349574"/>
              </p:ext>
            </p:extLst>
          </p:nvPr>
        </p:nvGraphicFramePr>
        <p:xfrm>
          <a:off x="677334" y="1771375"/>
          <a:ext cx="8596668" cy="41109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Audio 6">
            <a:hlinkClick r:id="" action="ppaction://media"/>
            <a:extLst>
              <a:ext uri="{FF2B5EF4-FFF2-40B4-BE49-F238E27FC236}">
                <a16:creationId xmlns:a16="http://schemas.microsoft.com/office/drawing/2014/main" id="{58A9FAB8-01D0-212C-111F-651C23574AE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19628449"/>
      </p:ext>
    </p:extLst>
  </p:cSld>
  <p:clrMapOvr>
    <a:masterClrMapping/>
  </p:clrMapOvr>
  <mc:AlternateContent xmlns:mc="http://schemas.openxmlformats.org/markup-compatibility/2006" xmlns:p14="http://schemas.microsoft.com/office/powerpoint/2010/main">
    <mc:Choice Requires="p14">
      <p:transition spd="slow" p14:dur="2000" advTm="53941"/>
    </mc:Choice>
    <mc:Fallback xmlns="">
      <p:transition spd="slow" advTm="53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 name="Group 9">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8B14AEDC-8C53-068C-F0C6-284286C5089B}"/>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dirty="0"/>
              <a:t>Standards Alignment</a:t>
            </a:r>
          </a:p>
        </p:txBody>
      </p:sp>
      <p:sp>
        <p:nvSpPr>
          <p:cNvPr id="3" name="Content Placeholder 2">
            <a:extLst>
              <a:ext uri="{FF2B5EF4-FFF2-40B4-BE49-F238E27FC236}">
                <a16:creationId xmlns:a16="http://schemas.microsoft.com/office/drawing/2014/main" id="{A6AE2DAF-6928-44B0-B42D-525AE131E98B}"/>
              </a:ext>
            </a:extLst>
          </p:cNvPr>
          <p:cNvSpPr>
            <a:spLocks noGrp="1"/>
          </p:cNvSpPr>
          <p:nvPr>
            <p:ph sz="half" idx="1"/>
          </p:nvPr>
        </p:nvSpPr>
        <p:spPr>
          <a:xfrm>
            <a:off x="6336287" y="2160589"/>
            <a:ext cx="2934714" cy="3880773"/>
          </a:xfrm>
        </p:spPr>
        <p:txBody>
          <a:bodyPr vert="horz" lIns="91440" tIns="45720" rIns="91440" bIns="45720" rtlCol="0">
            <a:normAutofit/>
          </a:bodyPr>
          <a:lstStyle/>
          <a:p>
            <a:r>
              <a:rPr lang="en-US"/>
              <a:t>Standards are organized by grade level or grade band (e.g., middle school) </a:t>
            </a:r>
          </a:p>
          <a:p>
            <a:r>
              <a:rPr lang="en-US"/>
              <a:t>The dropdown menu allows for easy viewing </a:t>
            </a:r>
          </a:p>
          <a:p>
            <a:r>
              <a:rPr lang="en-US"/>
              <a:t>Educators can see how each standard aligns with the individual books in a series</a:t>
            </a:r>
          </a:p>
          <a:p>
            <a:r>
              <a:rPr lang="en-US"/>
              <a:t>Can be a great tool for unit or other planning</a:t>
            </a:r>
            <a:endParaRPr lang="en-US" dirty="0"/>
          </a:p>
        </p:txBody>
      </p:sp>
      <p:pic>
        <p:nvPicPr>
          <p:cNvPr id="5" name="Content Placeholder 10" descr="Graphical user interface, text, application, table, email&#10;&#10;Description automatically generated">
            <a:extLst>
              <a:ext uri="{FF2B5EF4-FFF2-40B4-BE49-F238E27FC236}">
                <a16:creationId xmlns:a16="http://schemas.microsoft.com/office/drawing/2014/main" id="{2FA2198C-AAFE-5BBC-295E-51C878E718F7}"/>
              </a:ext>
            </a:extLst>
          </p:cNvPr>
          <p:cNvPicPr>
            <a:picLocks noGrp="1" noChangeAspect="1"/>
          </p:cNvPicPr>
          <p:nvPr>
            <p:ph sz="half" idx="2"/>
          </p:nvPr>
        </p:nvPicPr>
        <p:blipFill rotWithShape="1">
          <a:blip r:embed="rId4"/>
          <a:srcRect r="3" b="6121"/>
          <a:stretch/>
        </p:blipFill>
        <p:spPr>
          <a:xfrm>
            <a:off x="677334" y="2159331"/>
            <a:ext cx="5423429" cy="3882362"/>
          </a:xfrm>
          <a:prstGeom prst="rect">
            <a:avLst/>
          </a:prstGeom>
        </p:spPr>
      </p:pic>
      <p:pic>
        <p:nvPicPr>
          <p:cNvPr id="7" name="Audio 6">
            <a:hlinkClick r:id="" action="ppaction://media"/>
            <a:extLst>
              <a:ext uri="{FF2B5EF4-FFF2-40B4-BE49-F238E27FC236}">
                <a16:creationId xmlns:a16="http://schemas.microsoft.com/office/drawing/2014/main" id="{81D2CAC6-5BF8-2A85-B6D0-76414E11DE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1260707"/>
      </p:ext>
    </p:extLst>
  </p:cSld>
  <p:clrMapOvr>
    <a:masterClrMapping/>
  </p:clrMapOvr>
  <mc:AlternateContent xmlns:mc="http://schemas.openxmlformats.org/markup-compatibility/2006" xmlns:p14="http://schemas.microsoft.com/office/powerpoint/2010/main">
    <mc:Choice Requires="p14">
      <p:transition spd="slow" p14:dur="2000" advTm="55786"/>
    </mc:Choice>
    <mc:Fallback xmlns="">
      <p:transition spd="slow" advTm="55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83" name="Rectangle 8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7" name="Isosceles Triangle 8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072A2F7A-6FA6-C25F-AF9E-AE4EA9368425}"/>
              </a:ext>
            </a:extLst>
          </p:cNvPr>
          <p:cNvSpPr>
            <a:spLocks noGrp="1"/>
          </p:cNvSpPr>
          <p:nvPr>
            <p:ph type="title"/>
          </p:nvPr>
        </p:nvSpPr>
        <p:spPr>
          <a:xfrm>
            <a:off x="673754" y="643467"/>
            <a:ext cx="4203045" cy="1375608"/>
          </a:xfrm>
        </p:spPr>
        <p:txBody>
          <a:bodyPr vert="horz" lIns="91440" tIns="45720" rIns="91440" bIns="45720" rtlCol="0" anchor="ctr">
            <a:normAutofit/>
          </a:bodyPr>
          <a:lstStyle/>
          <a:p>
            <a:r>
              <a:rPr lang="en-US">
                <a:solidFill>
                  <a:schemeClr val="bg1"/>
                </a:solidFill>
              </a:rPr>
              <a:t>Reading Resources</a:t>
            </a:r>
          </a:p>
        </p:txBody>
      </p:sp>
      <p:sp>
        <p:nvSpPr>
          <p:cNvPr id="3" name="Content Placeholder 2">
            <a:extLst>
              <a:ext uri="{FF2B5EF4-FFF2-40B4-BE49-F238E27FC236}">
                <a16:creationId xmlns:a16="http://schemas.microsoft.com/office/drawing/2014/main" id="{DBFAAF5F-2D2B-0CA2-5B1C-D37D0EC886D4}"/>
              </a:ext>
            </a:extLst>
          </p:cNvPr>
          <p:cNvSpPr>
            <a:spLocks noGrp="1"/>
          </p:cNvSpPr>
          <p:nvPr>
            <p:ph sz="half" idx="1"/>
          </p:nvPr>
        </p:nvSpPr>
        <p:spPr>
          <a:xfrm>
            <a:off x="673754" y="2160590"/>
            <a:ext cx="3973943" cy="3440110"/>
          </a:xfrm>
        </p:spPr>
        <p:txBody>
          <a:bodyPr vert="horz" lIns="91440" tIns="45720" rIns="91440" bIns="45720" rtlCol="0">
            <a:normAutofit/>
          </a:bodyPr>
          <a:lstStyle/>
          <a:p>
            <a:r>
              <a:rPr lang="en-US" dirty="0">
                <a:solidFill>
                  <a:schemeClr val="bg1"/>
                </a:solidFill>
              </a:rPr>
              <a:t>Every book in the series comes with a discussion guide and a comprehension check</a:t>
            </a:r>
          </a:p>
          <a:p>
            <a:r>
              <a:rPr lang="en-US" dirty="0">
                <a:solidFill>
                  <a:schemeClr val="bg1"/>
                </a:solidFill>
              </a:rPr>
              <a:t>Both use a variety of question types, hit multiple levels of Bloom’s Taxonomy, and encourage deep thinking about the content</a:t>
            </a:r>
          </a:p>
          <a:p>
            <a:r>
              <a:rPr lang="en-US" dirty="0">
                <a:solidFill>
                  <a:schemeClr val="bg1"/>
                </a:solidFill>
              </a:rPr>
              <a:t>Both are downloadable as Word Documents and can be modified by educators as needed</a:t>
            </a:r>
          </a:p>
        </p:txBody>
      </p:sp>
      <p:pic>
        <p:nvPicPr>
          <p:cNvPr id="10" name="Content Placeholder 9" descr="A picture containing calendar&#10;&#10;Description automatically generated">
            <a:extLst>
              <a:ext uri="{FF2B5EF4-FFF2-40B4-BE49-F238E27FC236}">
                <a16:creationId xmlns:a16="http://schemas.microsoft.com/office/drawing/2014/main" id="{D9A5689E-88E9-1E27-9B17-C2E072AB3B9E}"/>
              </a:ext>
            </a:extLst>
          </p:cNvPr>
          <p:cNvPicPr>
            <a:picLocks noGrp="1" noChangeAspect="1"/>
          </p:cNvPicPr>
          <p:nvPr>
            <p:ph sz="half" idx="2"/>
          </p:nvPr>
        </p:nvPicPr>
        <p:blipFill>
          <a:blip r:embed="rId4"/>
          <a:stretch>
            <a:fillRect/>
          </a:stretch>
        </p:blipFill>
        <p:spPr>
          <a:xfrm>
            <a:off x="6096001" y="1011728"/>
            <a:ext cx="5143500" cy="4822029"/>
          </a:xfrm>
          <a:prstGeom prst="rect">
            <a:avLst/>
          </a:prstGeom>
        </p:spPr>
      </p:pic>
      <p:sp>
        <p:nvSpPr>
          <p:cNvPr id="89" name="Isosceles Triangle 8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3" name="Audio 12">
            <a:hlinkClick r:id="" action="ppaction://media"/>
            <a:extLst>
              <a:ext uri="{FF2B5EF4-FFF2-40B4-BE49-F238E27FC236}">
                <a16:creationId xmlns:a16="http://schemas.microsoft.com/office/drawing/2014/main" id="{FD6CD3C5-86A7-527C-6FCF-4F971B304D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95536115"/>
      </p:ext>
    </p:extLst>
  </p:cSld>
  <p:clrMapOvr>
    <a:masterClrMapping/>
  </p:clrMapOvr>
  <mc:AlternateContent xmlns:mc="http://schemas.openxmlformats.org/markup-compatibility/2006" xmlns:p14="http://schemas.microsoft.com/office/powerpoint/2010/main">
    <mc:Choice Requires="p14">
      <p:transition spd="slow" p14:dur="2000" advTm="43488"/>
    </mc:Choice>
    <mc:Fallback xmlns="">
      <p:transition spd="slow" advTm="43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7" name="Straight Connector 26">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E4E01A95-86F1-80DC-7594-7718B49E18A9}"/>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a:t>Reading Resources:</a:t>
            </a:r>
            <a:br>
              <a:rPr lang="en-US"/>
            </a:br>
            <a:r>
              <a:rPr lang="en-US"/>
              <a:t>Discussion Guides</a:t>
            </a:r>
          </a:p>
        </p:txBody>
      </p:sp>
      <p:sp>
        <p:nvSpPr>
          <p:cNvPr id="4" name="Content Placeholder 3">
            <a:extLst>
              <a:ext uri="{FF2B5EF4-FFF2-40B4-BE49-F238E27FC236}">
                <a16:creationId xmlns:a16="http://schemas.microsoft.com/office/drawing/2014/main" id="{95D00379-37AF-7B70-12A4-A915693545FC}"/>
              </a:ext>
            </a:extLst>
          </p:cNvPr>
          <p:cNvSpPr>
            <a:spLocks noGrp="1"/>
          </p:cNvSpPr>
          <p:nvPr>
            <p:ph sz="half" idx="2"/>
          </p:nvPr>
        </p:nvSpPr>
        <p:spPr>
          <a:xfrm>
            <a:off x="677334" y="2160589"/>
            <a:ext cx="3957349" cy="3880773"/>
          </a:xfrm>
        </p:spPr>
        <p:txBody>
          <a:bodyPr vert="horz" lIns="91440" tIns="45720" rIns="91440" bIns="45720" rtlCol="0">
            <a:normAutofit/>
          </a:bodyPr>
          <a:lstStyle/>
          <a:p>
            <a:r>
              <a:rPr lang="en-US" dirty="0"/>
              <a:t>Include 10 questions and possible answers</a:t>
            </a:r>
          </a:p>
          <a:p>
            <a:r>
              <a:rPr lang="en-US" dirty="0"/>
              <a:t>Can be used during or after reading</a:t>
            </a:r>
          </a:p>
          <a:p>
            <a:r>
              <a:rPr lang="en-US" dirty="0"/>
              <a:t>Highlight related page ranges to support finding textual evidence</a:t>
            </a:r>
          </a:p>
          <a:p>
            <a:r>
              <a:rPr lang="en-US" dirty="0"/>
              <a:t>Address main ideas covered by the entire text</a:t>
            </a:r>
          </a:p>
        </p:txBody>
      </p:sp>
      <p:pic>
        <p:nvPicPr>
          <p:cNvPr id="6" name="Content Placeholder 5" descr="Graphical user interface, text, application&#10;&#10;Description automatically generated">
            <a:extLst>
              <a:ext uri="{FF2B5EF4-FFF2-40B4-BE49-F238E27FC236}">
                <a16:creationId xmlns:a16="http://schemas.microsoft.com/office/drawing/2014/main" id="{A372BCBA-3A3E-0ABF-EA75-ACB33DF5CBB3}"/>
              </a:ext>
            </a:extLst>
          </p:cNvPr>
          <p:cNvPicPr>
            <a:picLocks noGrp="1" noChangeAspect="1"/>
          </p:cNvPicPr>
          <p:nvPr>
            <p:ph sz="half" idx="1"/>
          </p:nvPr>
        </p:nvPicPr>
        <p:blipFill rotWithShape="1">
          <a:blip r:embed="rId4"/>
          <a:srcRect l="5820" r="7180" b="-4"/>
          <a:stretch/>
        </p:blipFill>
        <p:spPr>
          <a:xfrm>
            <a:off x="4857451" y="2159331"/>
            <a:ext cx="4415050" cy="3882362"/>
          </a:xfrm>
          <a:prstGeom prst="rect">
            <a:avLst/>
          </a:prstGeom>
        </p:spPr>
      </p:pic>
      <p:pic>
        <p:nvPicPr>
          <p:cNvPr id="8" name="Audio 7">
            <a:hlinkClick r:id="" action="ppaction://media"/>
            <a:extLst>
              <a:ext uri="{FF2B5EF4-FFF2-40B4-BE49-F238E27FC236}">
                <a16:creationId xmlns:a16="http://schemas.microsoft.com/office/drawing/2014/main" id="{7260F73C-202E-8DBE-0A9C-4D14CB2621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06439974"/>
      </p:ext>
    </p:extLst>
  </p:cSld>
  <p:clrMapOvr>
    <a:masterClrMapping/>
  </p:clrMapOvr>
  <mc:AlternateContent xmlns:mc="http://schemas.openxmlformats.org/markup-compatibility/2006" xmlns:p14="http://schemas.microsoft.com/office/powerpoint/2010/main">
    <mc:Choice Requires="p14">
      <p:transition spd="slow" p14:dur="2000" advTm="56661"/>
    </mc:Choice>
    <mc:Fallback xmlns="">
      <p:transition spd="slow" advTm="56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4" name="Group 33">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5" name="Straight Connector 34">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7"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42">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43">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E4E01A95-86F1-80DC-7594-7718B49E18A9}"/>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dirty="0"/>
              <a:t>Reading Resources:</a:t>
            </a:r>
            <a:br>
              <a:rPr lang="en-US" dirty="0"/>
            </a:br>
            <a:r>
              <a:rPr lang="en-US" dirty="0"/>
              <a:t>Comprehension Checks</a:t>
            </a:r>
          </a:p>
        </p:txBody>
      </p:sp>
      <p:sp>
        <p:nvSpPr>
          <p:cNvPr id="55" name="Content Placeholder 3">
            <a:extLst>
              <a:ext uri="{FF2B5EF4-FFF2-40B4-BE49-F238E27FC236}">
                <a16:creationId xmlns:a16="http://schemas.microsoft.com/office/drawing/2014/main" id="{95D00379-37AF-7B70-12A4-A915693545FC}"/>
              </a:ext>
            </a:extLst>
          </p:cNvPr>
          <p:cNvSpPr>
            <a:spLocks noGrp="1"/>
          </p:cNvSpPr>
          <p:nvPr>
            <p:ph sz="half" idx="2"/>
          </p:nvPr>
        </p:nvSpPr>
        <p:spPr>
          <a:xfrm>
            <a:off x="677334" y="2160589"/>
            <a:ext cx="3957349" cy="3749323"/>
          </a:xfrm>
        </p:spPr>
        <p:txBody>
          <a:bodyPr vert="horz" lIns="91440" tIns="45720" rIns="91440" bIns="45720" rtlCol="0">
            <a:normAutofit/>
          </a:bodyPr>
          <a:lstStyle/>
          <a:p>
            <a:r>
              <a:rPr lang="en-US" dirty="0"/>
              <a:t>Include 10 questions in a ready-to-print format</a:t>
            </a:r>
          </a:p>
          <a:p>
            <a:r>
              <a:rPr lang="en-US" dirty="0"/>
              <a:t>Contain an answer key</a:t>
            </a:r>
          </a:p>
          <a:p>
            <a:r>
              <a:rPr lang="en-US" dirty="0"/>
              <a:t>Can be used for assessment</a:t>
            </a:r>
          </a:p>
          <a:p>
            <a:r>
              <a:rPr lang="en-US" dirty="0"/>
              <a:t>Use a variety of question types</a:t>
            </a:r>
          </a:p>
          <a:p>
            <a:pPr lvl="1"/>
            <a:r>
              <a:rPr lang="en-US" dirty="0"/>
              <a:t>Matching</a:t>
            </a:r>
          </a:p>
          <a:p>
            <a:pPr lvl="1"/>
            <a:r>
              <a:rPr lang="en-US" dirty="0"/>
              <a:t>Fill in the blank</a:t>
            </a:r>
          </a:p>
          <a:p>
            <a:pPr lvl="1"/>
            <a:r>
              <a:rPr lang="en-US" dirty="0"/>
              <a:t>Open-ended</a:t>
            </a:r>
          </a:p>
          <a:p>
            <a:r>
              <a:rPr lang="en-US" dirty="0"/>
              <a:t>Address main ideas covered by the entire text</a:t>
            </a:r>
          </a:p>
        </p:txBody>
      </p:sp>
      <p:pic>
        <p:nvPicPr>
          <p:cNvPr id="6" name="Content Placeholder 5" descr="Table&#10;&#10;Description automatically generated">
            <a:extLst>
              <a:ext uri="{FF2B5EF4-FFF2-40B4-BE49-F238E27FC236}">
                <a16:creationId xmlns:a16="http://schemas.microsoft.com/office/drawing/2014/main" id="{BC53B25A-F134-A2C3-EFAE-F9D15E8C54DB}"/>
              </a:ext>
            </a:extLst>
          </p:cNvPr>
          <p:cNvPicPr>
            <a:picLocks noGrp="1" noChangeAspect="1"/>
          </p:cNvPicPr>
          <p:nvPr>
            <p:ph sz="half" idx="1"/>
          </p:nvPr>
        </p:nvPicPr>
        <p:blipFill>
          <a:blip r:embed="rId4"/>
          <a:stretch>
            <a:fillRect/>
          </a:stretch>
        </p:blipFill>
        <p:spPr>
          <a:xfrm>
            <a:off x="4993510" y="1962415"/>
            <a:ext cx="3957348" cy="3987253"/>
          </a:xfrm>
          <a:prstGeom prst="rect">
            <a:avLst/>
          </a:prstGeom>
        </p:spPr>
      </p:pic>
      <p:pic>
        <p:nvPicPr>
          <p:cNvPr id="8" name="Audio 7">
            <a:hlinkClick r:id="" action="ppaction://media"/>
            <a:extLst>
              <a:ext uri="{FF2B5EF4-FFF2-40B4-BE49-F238E27FC236}">
                <a16:creationId xmlns:a16="http://schemas.microsoft.com/office/drawing/2014/main" id="{2CD58357-DD37-AE85-3BEB-208D775E81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77268296"/>
      </p:ext>
    </p:extLst>
  </p:cSld>
  <p:clrMapOvr>
    <a:masterClrMapping/>
  </p:clrMapOvr>
  <mc:AlternateContent xmlns:mc="http://schemas.openxmlformats.org/markup-compatibility/2006" xmlns:p14="http://schemas.microsoft.com/office/powerpoint/2010/main">
    <mc:Choice Requires="p14">
      <p:transition spd="slow" p14:dur="2000" advTm="44842"/>
    </mc:Choice>
    <mc:Fallback xmlns="">
      <p:transition spd="slow" advTm="44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1653</TotalTime>
  <Words>926</Words>
  <Application>Microsoft Macintosh PowerPoint</Application>
  <PresentationFormat>Widescreen</PresentationFormat>
  <Paragraphs>166</Paragraphs>
  <Slides>20</Slides>
  <Notes>0</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Trebuchet MS</vt:lpstr>
      <vt:lpstr>Wingdings 3</vt:lpstr>
      <vt:lpstr>Facet</vt:lpstr>
      <vt:lpstr>Building Blocks for Educators</vt:lpstr>
      <vt:lpstr>For Educators</vt:lpstr>
      <vt:lpstr>Mini Sites</vt:lpstr>
      <vt:lpstr>Standards Alignment</vt:lpstr>
      <vt:lpstr>What Are Standards?</vt:lpstr>
      <vt:lpstr>Standards Alignment</vt:lpstr>
      <vt:lpstr>Reading Resources</vt:lpstr>
      <vt:lpstr>Reading Resources: Discussion Guides</vt:lpstr>
      <vt:lpstr>Reading Resources: Comprehension Checks</vt:lpstr>
      <vt:lpstr>Classroom Activities</vt:lpstr>
      <vt:lpstr>Differentiated Lesson Plans</vt:lpstr>
      <vt:lpstr>Differentiated Lesson Plans</vt:lpstr>
      <vt:lpstr>Differentiated Lesson Plans</vt:lpstr>
      <vt:lpstr>Differentiated Lesson Plans</vt:lpstr>
      <vt:lpstr>Building Blocks of Finance Highlights</vt:lpstr>
      <vt:lpstr>Building Blocks of the Human Body Highlights</vt:lpstr>
      <vt:lpstr>Building Blocks of Animals and Plants Highlights</vt:lpstr>
      <vt:lpstr>Building Blocks of Physical Science Highlights</vt:lpstr>
      <vt:lpstr>Coming Soon:  More Building Blocks!</vt:lpstr>
      <vt:lpstr>Building Blocks of Math: Foundations Highlights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Blocks for Educators</dc:title>
  <dc:creator>Caroline Davidson</dc:creator>
  <cp:lastModifiedBy>Megan Crowley</cp:lastModifiedBy>
  <cp:revision>2</cp:revision>
  <dcterms:created xsi:type="dcterms:W3CDTF">2022-04-28T15:37:22Z</dcterms:created>
  <dcterms:modified xsi:type="dcterms:W3CDTF">2022-06-30T14:26:56Z</dcterms:modified>
</cp:coreProperties>
</file>